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5" r:id="rId4"/>
    <p:sldId id="274" r:id="rId5"/>
    <p:sldId id="263" r:id="rId6"/>
    <p:sldId id="265" r:id="rId7"/>
    <p:sldId id="276" r:id="rId8"/>
    <p:sldId id="272" r:id="rId9"/>
    <p:sldId id="261" r:id="rId10"/>
    <p:sldId id="278" r:id="rId11"/>
    <p:sldId id="267" r:id="rId12"/>
    <p:sldId id="266" r:id="rId13"/>
  </p:sldIdLst>
  <p:sldSz cx="18288000" cy="10287000"/>
  <p:notesSz cx="6858000" cy="9144000"/>
  <p:embeddedFontLs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  <p:embeddedFont>
      <p:font typeface="Canva Sans Medium" panose="020B0604020202020204" charset="0"/>
      <p:regular r:id="rId16"/>
    </p:embeddedFont>
    <p:embeddedFont>
      <p:font typeface="Congenial Black" panose="02000503040000020004" pitchFamily="2" charset="0"/>
      <p:bold r:id="rId17"/>
      <p:boldItalic r:id="rId18"/>
    </p:embeddedFont>
    <p:embeddedFont>
      <p:font typeface="Poppins" panose="00000500000000000000" pitchFamily="2" charset="0"/>
      <p:regular r:id="rId19"/>
      <p:bold r:id="rId20"/>
      <p:italic r:id="rId21"/>
      <p:boldItalic r:id="rId22"/>
    </p:embeddedFont>
    <p:embeddedFont>
      <p:font typeface="Rustic Printe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C7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78" y="18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aler\Downloads\DATATHON-20240730T021750Z-001\DATATHON\PEDE_PASSOS_DATASET_FIAP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PEDE_PASSOS_DATASET_FIAP!$T$6</c:f>
              <c:strCache>
                <c:ptCount val="1"/>
                <c:pt idx="0">
                  <c:v>Alunos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4.3958547505808547E-3"/>
                  <c:y val="1.21844732956375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D81-42E4-BB20-BC801C17F968}"/>
                </c:ext>
              </c:extLst>
            </c:dLbl>
            <c:spPr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PEDE_PASSOS_DATASET_FIAP!$S$7:$S$10</c:f>
              <c:strCache>
                <c:ptCount val="4"/>
                <c:pt idx="0">
                  <c:v>Outros</c:v>
                </c:pt>
                <c:pt idx="1">
                  <c:v>Rede Particular</c:v>
                </c:pt>
                <c:pt idx="2">
                  <c:v>Rede Pública</c:v>
                </c:pt>
                <c:pt idx="3">
                  <c:v>Total</c:v>
                </c:pt>
              </c:strCache>
            </c:strRef>
          </c:cat>
          <c:val>
            <c:numRef>
              <c:f>PEDE_PASSOS_DATASET_FIAP!$T$7:$T$10</c:f>
              <c:numCache>
                <c:formatCode>General</c:formatCode>
                <c:ptCount val="4"/>
                <c:pt idx="0">
                  <c:v>397</c:v>
                </c:pt>
                <c:pt idx="1">
                  <c:v>100</c:v>
                </c:pt>
                <c:pt idx="2">
                  <c:v>359</c:v>
                </c:pt>
                <c:pt idx="3">
                  <c:v>856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81-42E4-BB20-BC801C17F96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20285120"/>
        <c:axId val="120286080"/>
      </c:barChart>
      <c:lineChart>
        <c:grouping val="standard"/>
        <c:varyColors val="0"/>
        <c:ser>
          <c:idx val="1"/>
          <c:order val="1"/>
          <c:tx>
            <c:strRef>
              <c:f>PEDE_PASSOS_DATASET_FIAP!$U$6</c:f>
              <c:strCache>
                <c:ptCount val="1"/>
                <c:pt idx="0">
                  <c:v>Notas Médias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2"/>
              <c:layout>
                <c:manualLayout>
                  <c:x val="0"/>
                  <c:y val="-4.86026731470230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D81-42E4-BB20-BC801C17F968}"/>
                </c:ext>
              </c:extLst>
            </c:dLbl>
            <c:spPr>
              <a:solidFill>
                <a:schemeClr val="accent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PEDE_PASSOS_DATASET_FIAP!$S$7:$S$10</c:f>
              <c:strCache>
                <c:ptCount val="4"/>
                <c:pt idx="0">
                  <c:v>Outros</c:v>
                </c:pt>
                <c:pt idx="1">
                  <c:v>Rede Particular</c:v>
                </c:pt>
                <c:pt idx="2">
                  <c:v>Rede Pública</c:v>
                </c:pt>
                <c:pt idx="3">
                  <c:v>Total</c:v>
                </c:pt>
              </c:strCache>
            </c:strRef>
          </c:cat>
          <c:val>
            <c:numRef>
              <c:f>PEDE_PASSOS_DATASET_FIAP!$U$7:$U$10</c:f>
              <c:numCache>
                <c:formatCode>General</c:formatCode>
                <c:ptCount val="4"/>
                <c:pt idx="0">
                  <c:v>0</c:v>
                </c:pt>
                <c:pt idx="1">
                  <c:v>6.39</c:v>
                </c:pt>
                <c:pt idx="2">
                  <c:v>5.99</c:v>
                </c:pt>
                <c:pt idx="3">
                  <c:v>6.19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D81-42E4-BB20-BC801C17F96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20292320"/>
        <c:axId val="120288960"/>
      </c:lineChart>
      <c:catAx>
        <c:axId val="120285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0286080"/>
        <c:crosses val="autoZero"/>
        <c:auto val="1"/>
        <c:lblAlgn val="ctr"/>
        <c:lblOffset val="100"/>
        <c:noMultiLvlLbl val="0"/>
      </c:catAx>
      <c:valAx>
        <c:axId val="120286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0285120"/>
        <c:crosses val="autoZero"/>
        <c:crossBetween val="between"/>
      </c:valAx>
      <c:valAx>
        <c:axId val="120288960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0292320"/>
        <c:crosses val="max"/>
        <c:crossBetween val="between"/>
      </c:valAx>
      <c:catAx>
        <c:axId val="1202923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028896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6T02:00:53.647"/>
    </inkml:context>
    <inkml:brush xml:id="br0">
      <inkml:brushProperty name="width" value="0.3" units="cm"/>
      <inkml:brushProperty name="height" value="0.6" units="cm"/>
      <inkml:brushProperty name="color" value="#59C7B5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0 323,'0'2,"1"-1,-1 0,0 0,1 0,-1 0,0 0,1 1,-1-1,1 0,0 0,-1 0,1 0,0 0,0-1,-1 1,1 0,0 0,0 0,0-1,0 1,0 0,0-1,0 1,0-1,0 1,1-1,1 1,35 6,-31-6,120 9,152-8,-153-3,3075-1,-3260 0,-1-3,-115-25,-119-49,201 52,-240-77,301 93,0 2,-1 1,-54-6,-97 5,91 6,37-2,0-3,0-2,-57-18,68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7T01:08:26.622"/>
    </inkml:context>
    <inkml:brush xml:id="br0">
      <inkml:brushProperty name="width" value="0.35" units="cm"/>
      <inkml:brushProperty name="height" value="0.35" units="cm"/>
      <inkml:brushProperty name="color" value="#5EC2A8"/>
    </inkml:brush>
  </inkml:definitions>
  <inkml:trace contextRef="#ctx0" brushRef="#br0">2094 72 24575,'31'-1'0,"-1"-1"0,0-1 0,1-2 0,-1-1 0,-1-2 0,41-15 0,-55 18 0,-1 0 0,1 1 0,1 1 0,-1 0 0,0 1 0,1 1 0,-1 0 0,1 1 0,-1 1 0,1 0 0,-1 1 0,1 1 0,-1 0 0,0 1 0,0 1 0,-1 0 0,1 1 0,-1 0 0,-1 2 0,1-1 0,21 18 0,12 13 0,-1 2 0,-2 2 0,50 62 0,-76-80 0,-1 1 0,-1 0 0,-2 1 0,0 1 0,-2 0 0,-1 1 0,-1 0 0,-1 0 0,-1 1 0,6 54 0,-5 18 0,-6 184 0,-3-266 0,-1-3 0,-1 0 0,0 0 0,-1-1 0,-1 0 0,0 1 0,-2-1 0,1-1 0,-2 1 0,0-1 0,0 0 0,-17 21 0,11-17 0,-1-1 0,-1 0 0,-1-2 0,0 0 0,-1 0 0,0-2 0,-35 21 0,-22 9 0,2 2 0,-102 86 0,108-74 0,-232 189 0,298-246 0,-15 11 0,0 0 0,0-1 0,-1-1 0,-21 9 0,33-16 0,0 0 0,0-1 0,0 0 0,-1 0 0,1 0 0,0 0 0,0-1 0,-1 0 0,1 0 0,0 0 0,-1 0 0,1 0 0,0-1 0,-1 0 0,1 0 0,0 0 0,0-1 0,0 1 0,0-1 0,0 0 0,0 0 0,0 0 0,-6-6 0,-1-2 0,1-2 0,0 1 0,1-1 0,0-1 0,1 0 0,0 0 0,1-1 0,1 1 0,0-1 0,1-1 0,0 1 0,1-1 0,-3-25 0,-1-15 0,3 0 0,3-79 0,3 85 0,7-163 0,-8 203 0,1 1 0,0-1 0,1 1 0,0-1 0,0 1 0,1 0 0,0-1 0,1 2 0,-1-1 0,1 0 0,1 1 0,0-1 0,0 1 0,0 1 0,1-1 0,-1 1 0,2 0 0,-1 0 0,1 1 0,0-1 0,0 1 0,0 1 0,1 0 0,10-5 0,-2 4 0,-1 0 0,1 1 0,0 1 0,0 1 0,1 0 0,-1 1 0,0 1 0,0 0 0,1 1 0,-1 1 0,0 1 0,0 0 0,28 10 0,-32-9 0,-1 1 0,0 1 0,0 0 0,0 1 0,0 0 0,-1 1 0,0 0 0,-1 0 0,0 1 0,0 0 0,-1 1 0,0-1 0,0 2 0,-1-1 0,-1 1 0,0 0 0,0 1 0,5 16 0,-3-3 0,-1 1 0,0 0 0,4 53 0,-10-67 0,0 0 0,-1 0 0,0 0 0,-1 0 0,-1 0 0,0 0 0,0 0 0,-1-1 0,-1 1 0,0-1 0,-7 14 0,8-19 0,-1-1 0,-1 1 0,1-1 0,-1 0 0,0-1 0,0 1 0,0-1 0,-1 0 0,1 0 0,-1-1 0,0 0 0,0 0 0,0 0 0,0-1 0,-1 0 0,1 0 0,-1 0 0,-12 1 0,-11-1 0,1 0 0,0-2 0,-32-3 0,24 0 0,17 3 0,0-2 0,0 0 0,0-2 0,-25-6 0,40 8 0,0 0 0,0 0 0,0 0 0,1 0 0,-1-1 0,0 0 0,1 1 0,0-2 0,-1 1 0,1-1 0,0 1 0,1-1 0,-1 0 0,1 0 0,0-1 0,0 1 0,0-1 0,0 1 0,1-1 0,0 0 0,-2-6 0,0-5 0,0-1 0,1 1 0,1-1 0,1 0 0,0 0 0,1 0 0,1 0 0,0 0 0,1 0 0,7-23 0,-6 28 0,1-1 0,1 1 0,0 0 0,0 1 0,1-1 0,1 1 0,0 0 0,0 1 0,1 0 0,1 0 0,0 1 0,0-1 0,0 2 0,14-10 0,2 3 0,1 0 0,0 2 0,1 1 0,0 2 0,1 0 0,0 2 0,0 1 0,1 1 0,31-2 0,39 0 0,131 8 0,-166 1 0,16 0 0,144 6 0,-216-7 0,-1 1 0,1 0 0,0 0 0,0 1 0,-1 0 0,1 0 0,-1 1 0,0 0 0,1 0 0,-1 1 0,12 8 0,-14-8 0,0 1 0,-1 0 0,1 0 0,-1 0 0,0 1 0,-1-1 0,1 1 0,-1 0 0,0 0 0,-1 0 0,1 0 0,-1 1 0,2 12 0,1 3 0,-1 1 0,-2 0 0,0 0 0,-3 38 0,0-45 0,-1-1 0,-1 1 0,0-1 0,-1 1 0,-1-1 0,0 0 0,-15 27 0,6-19 0,-1-2 0,-1 1 0,-1-2 0,-1 0 0,-1-2 0,-1 0 0,0-1 0,-1 0 0,-1-2 0,-43 23 0,-4-4 0,-2-3 0,-109 32 0,-46-2 0,184-53 0,1-2 0,-1-2 0,-64-2 0,93-2 0,0-1 0,0-1 0,0 0 0,0-1 0,1 0 0,-1-1 0,1 0 0,0-1 0,0 0 0,-11-8 0,15 7 0,-1 0 0,1-1 0,0 0 0,1 0 0,0-1 0,0 0 0,0 0 0,1-1 0,0 0 0,1 0 0,0 0 0,-6-16 0,1-6 0,2 0 0,0-1 0,2 1 0,2-1 0,1 0 0,1-1 0,2 1 0,1 0 0,8-51 0,-5 63 0,0 1 0,1-1 0,1 1 0,1 0 0,1 0 0,0 1 0,2 0 0,14-22 0,-8 18 0,1 0 0,1 2 0,1 0 0,1 1 0,33-26 0,-10 16 0,0 2 0,2 1 0,1 3 0,1 2 0,1 1 0,56-14 0,-17 12 0,1 3 0,1 4 0,1 4 0,146 0 0,-199 11 0,-1 2 0,1 2 0,0 1 0,-1 1 0,0 3 0,-1 0 0,0 3 0,0 1 0,-2 1 0,1 2 0,-2 1 0,0 2 0,-1 1 0,34 29 0,-48-33 0,-1 1 0,-1 0 0,0 1 0,-1 1 0,-1 0 0,-1 1 0,-1 1 0,0 0 0,-2 0 0,0 1 0,-2 0 0,0 0 0,3 26 0,0 7 0,-4 1 0,-1 0 0,-3-1 0,-8 77 0,1-82-63,-3 0 0,-1-1 0,-3 0 0,-2-1-1,-2-1 1,-2 0 0,-2-1 0,-2-1 0,-3-1 0,0-1-1,-3-1 1,-2-2 0,-39 42 0,23-33-26,-1-3 1,-3-2 0,-1-2-1,-3-3 1,0-2-1,-3-2 1,-1-3-1,-1-2 1,-94 32 0,60-33-102,-1-4 0,-1-5 0,-188 17 1,116-30 17,-238-18 1,364 8 185,0-1 0,1-3-1,-1-1 1,1-2-1,-54-20 1,81 24 112,0 1 0,0-2 0,1 0 0,0 0 0,0-1 1,0-1-1,1 0 0,1 0 0,-1-1 0,2-1 0,-1 1 0,1-2 0,1 1 0,0-1 0,1 0 0,0-1 0,1 0 0,-8-24 1,8 16-67,2 0 0,0-1 0,1 1 0,1-35 0,9-86 28,-3 85-84,-3 45-4,0 0 0,1 1 0,0-1 0,0 1 0,2-1 0,7-19 0,-7 23 0,0 1 0,1-1 0,0 1 0,1 0 0,-1 1 0,1-1 0,1 1 0,-1 0 0,1 0 0,8-4 0,6-4 0,1 1 0,1 1 0,1 1 0,-1 1 0,1 1 0,42-10 0,159-17 0,-16 16 0,308 9 0,-493 12 0,-1 1 0,1 0 0,-1 2 0,0 1 0,0 0 0,28 12 0,-45-15 0,0 1 0,1 0 0,-2 0 0,1 1 0,0-1 0,-1 1 0,0 0 0,0 1 0,0-1 0,0 1 0,-1 0 0,1 0 0,-1 0 0,-1 1 0,1 0 0,-1-1 0,0 1 0,0 1 0,0-1 0,-1 0 0,0 0 0,-1 1 0,1-1 0,-1 1 0,0 0 0,-1 11 0,0-9 0,-1 0 0,0-1 0,0 1 0,-1 0 0,-1 0 0,1-1 0,-1 0 0,-1 1 0,-7 14 0,-1-5 0,-1 1 0,0-2 0,-20 21 0,-22 16-87,-2-2 0,-2-2 0,-2-4 0,-2-2 0,-118 62 0,61-47-86,-2-6-1,-194 57 0,231-85 174,-2-3 0,-134 15 0,205-36 0,-1 0 0,1-1 0,-1 0 0,1-2 0,-1 0 0,1 0 0,-27-9 0,35 8 0,1 0 0,1 0 0,-1-1 0,0 0 0,1 0 0,0 0 0,0-1 0,0 0 0,0 0 0,1 0 0,0-1 0,0 0 0,0 0 0,1 0 0,0-1 0,0 1 0,1-1 0,-4-9 0,0-5 0,2 0 0,1-1 0,1 1 0,0-1 0,2 0 0,0 1 0,2-1 0,0 0 0,5-26 0,-1 17-3,1 2 0,1-1 1,1 1-1,2 0 0,1 0 1,1 2-1,1-1 0,1 1 1,2 1-1,1 1 0,1 0 0,0 1 1,2 1-1,1 1 0,1 1 1,42-31-1,-3 8-55,1 4 0,3 2-1,1 2 1,115-42 0,299-66-862,-246 92 292,3 11 0,1 9 1,254 1-1,-483 31 631,114 2-32,-107-1 58,-1 1 0,0 1 1,0 0-1,0 1 1,19 8-1,-30-11 21,0 2-1,1-1 1,-1 0 0,-1 1-1,1-1 1,0 1 0,-1 0 0,1 0-1,-1 1 1,0-1 0,0 1-1,0 0 1,0-1 0,-1 1 0,3 5-1,-3-2 65,1 0-1,-1 0 1,0 0-1,0 1 0,-1-1 1,0 1-1,0-1 1,-1 13-1,-2 1 223,-1 1-1,0-1 1,-2 0 0,0 0 0,-14 32-1,13-37-240,-2-1-1,0 0 1,0 0-1,-2-1 1,1 0-1,-2-1 1,-18 19-1,9-13-63,0-2-1,-2 0 1,0-1-1,-27 14 1,-19 4-112,-1-2 1,-108 32-1,18-16-445,-242 41 0,-174-23 464,477-59 62,0-4 0,-143-13 0,221 7 0,0-1 0,0 0 0,1-1 0,-1-2 0,1 0 0,1 0 0,-1-2 0,1 0 0,-16-13 0,28 19 0,0-1 0,1-1 0,0 1 0,0-1 0,0 0 0,0 0 0,1 0 0,0-1 0,0 1 0,0-1 0,1 0 0,0 0 0,0 0 0,1-1 0,-1 1 0,1-1 0,1 1 0,-1-1 0,1 0 0,0 0 0,1 1 0,-1-1 0,2 0 0,-1 0 0,1 0 0,0 0 0,0 1 0,4-13 0,-2 12 0,0-1 0,0 1 0,1 0 0,1 0 0,-1 0 0,1 0 0,0 1 0,0 0 0,1 0 0,0 0 0,0 1 0,0 0 0,0 0 0,13-7 0,6-2 0,2 2 0,53-19 0,1 6-22,1 4 0,141-17 1,172 6-30,94 19 51,-328 21 0,-149-7 0,0 1 0,-1 0 0,1 0 0,-1 1 0,20 8 0,-30-11 0,0 1 0,0-1 0,0 1 0,1-1 0,-1 1 0,0-1 0,0 1 0,0 0 0,-1-1 0,1 1 0,0 0 0,0 0 0,0-1 0,0 1 0,-1 0 0,1 0 0,0 0 0,-1 0 0,1 0 0,-1 0 0,1 0 0,-1 0 0,0 1 0,1-1 0,-1 0 0,0 0 0,0 0 0,0 0 0,0 0 0,0 1 0,0-1 0,0 0 0,0 0 0,0 0 0,0 0 0,-1 1 0,1-1 0,0 0 0,-1 0 0,1 0 0,-1 0 0,0 1 0,-3 3 0,0 0 0,-1 0 0,1-1 0,-1 1 0,0-1 0,0 0 0,-8 4 0,-22 12 0,0-1 0,-1-2-1,0-1 1,-69 18 0,-169 26 15,252-56-12,-302 54 39,-345 15 1,599-71-43,66-3 0,15 0 0,110-7 0,-111 8 0,584-13 0,-430 25 0,-153-11 0,-1 1 0,1 0 0,-1 1 0,1 0 0,-1 1 0,0 0 0,16 8 0,-25-11 4,0-1 0,0 1 0,0 0 0,0 0 0,0 0 0,0 0 0,0 0 0,0 0 0,-1 0 0,1 0 1,0 0-1,0 0 0,-1 0 0,1 0 0,-1 0 0,1 1 0,-1-1 0,1 0 0,-1 0 0,0 1 1,0-1-1,0 0 0,1 1 0,-1-1 0,0 0 0,-1 1 0,1-1 0,0 0 0,0 1 0,-1-1 0,1 0 1,0 0-1,-1 1 0,1-1 0,-1 0 0,0 0 0,1 0 0,-1 0 0,-1 2 0,-4 3 62,0 0 0,0 0 0,0-1 0,-1 0 0,0 0 0,0-1 0,0 1 0,-1-2 0,1 1 0,-1-1-1,-9 3 1,-103 26 220,118-32-285,-320 48 63,6-27-77,405-21 13,96-3-117,538 0-837,-720 3 953,155 5-20,-129-3 22,0 2 0,0 1 0,29 9 0,-50-12-1,-1 1 0,1-1 0,0 2 0,-1-1 0,0 1 0,0 0 0,0 0 0,0 1 0,-1 0 0,0 0 0,0 1 0,0-1 0,0 2 0,5 7 0,-7-8 0,-2 0 0,1 0 0,0 0 0,-1 0 0,0 0 0,-1 0 0,1 1 0,-1-1 0,0 1 0,-1-1 0,0 1 0,0-1 0,0 1 0,-1-1 0,0 1 0,0-1 0,-3 10 0,0-2 19,-1 0 0,0 0 0,-1-1 0,-1 1 0,0-1 0,-1 0 0,0-1 0,-17 18 0,10-13 43,-2-1 0,0-1 1,-1 0-1,0-1 0,-22 11 1,0-3 28,-1-2-1,0-1 1,-2-3 0,0-1 0,-49 9-1,39-12-90,-1-3 0,0-1 0,-59-1 0,91-6 0,0-2 0,0-1 0,0 0 0,0-2 0,0-1 0,1 0 0,-1-1 0,1-2 0,1 0 0,-28-15 0,39 17 0,-1-1 0,1 0 0,1 0 0,-1-1 0,1 0 0,1-1 0,-1 0 0,2 0 0,-1 0 0,1-1 0,0 0 0,1 0 0,0 0 0,1-1 0,0 0 0,-2-11 0,-1-10 0,2 0 0,1 0 0,1-1 0,2-45 0,3 45 0,2 1 0,0 0 0,3 1 0,0-1 0,2 1 0,1 0 0,2 1 0,1 1 0,1 0 0,1 0 0,2 1 0,1 1 0,35-41 0,-17 28 0,1 2 0,2 2 0,1 1 0,1 2 0,3 2 0,0 2 0,77-37 0,-63 40 0,1 3 0,0 2 0,2 3 0,0 3 0,1 2 0,1 3 0,-1 3 0,77 1 0,-123 6 0,0 0 0,-1 1 0,1 1 0,0 1 0,-1 0 0,28 9 0,-38-9 0,0-1 0,0 1 0,0 0 0,0 0 0,-1 0 0,1 0 0,-1 1 0,0 0 0,0 0 0,0 0 0,-1 0 0,0 1 0,1-1 0,-1 1 0,-1 0 0,1 0 0,-1 0 0,0 0 0,0 1 0,0-1 0,-1 0 0,1 7 0,1 4 0,-1 0 0,-1 1 0,0-1 0,-1 1 0,-1-1 0,-1 1 0,0-1 0,-1 0 0,-1 0 0,0 0 0,-1 0 0,-1-1 0,0 0 0,-11 17 0,6-13 0,-2-1 0,0 0 0,-1-1 0,-1 0 0,-1-1 0,0-1 0,-1 0 0,0-2 0,-1 0 0,-24 13 0,-13 3 0,-1-3 0,-2-2 0,0-3 0,-1-2 0,-110 19 0,18-15 0,-182 3 0,318-25 0,-222 1 0,208-3 0,0-2 0,0-1 0,1-2 0,-1 0 0,-51-20 0,75 24 0,1 0 0,0 0 0,-1 0 0,1 0 0,0-1 0,0 1 0,0-1 0,1 0 0,-1-1 0,1 1 0,0 0 0,-1-1 0,2 0 0,-1 0 0,0 0 0,1 0 0,0 0 0,-1 0 0,2-1 0,-1 1 0,0-1 0,1 1 0,0-1 0,0 1 0,1-1 0,-1 0 0,1 0 0,0 1 0,0-1 0,0 0 0,1 0 0,1-4 0,-2 7 0,1-1 0,0 1 0,0 0 0,0 0 0,0 0 0,0 0 0,0 0 0,1 0 0,-1 0 0,1 0 0,-1 0 0,1 1 0,0-1 0,0 1 0,0-1 0,-1 1 0,1 0 0,1-1 0,3 0 0,0-1 0,0 1 0,1 1 0,0-1 0,-1 1 0,1 1 0,10-1 0,3 1 0,0 1 0,0 2 0,-1-1 0,36 11 0,81 36 0,-20 1 0,-3 5 0,-2 5 0,-3 5 0,117 92 0,-187-127 0,-1 1 0,38 42 0,-65-61 0,0 0 0,0 0 0,-1 1 0,-1 0 0,0 1 0,-1 0 0,0 0 0,-1 1 0,-1 0 0,6 23 0,-8-18 2,0 0-1,-1 0 1,-2 1 0,0-1-1,-1 1 1,0-1-1,-2 1 1,-1-1-1,0 0 1,-11 27 0,6-24 0,-2 0 0,0 0 0,-2-1 0,-1 0 0,0-1 0,-1-1 1,-28 28-1,6-14-24,-1-1 1,-1-2-1,-2-2 0,-1-2 1,-1-2-1,-1-1 1,-92 34-1,43-27-154,-1-4 0,-1-4 0,-108 12 0,-292-1 190,462-33-14,-16 2 0,1-3 0,0-2 0,-78-12 0,118 12 0,0 0 0,1 0 0,-1-1 0,1 0 0,0 0 0,-1 0 0,2-1 0,-1 0 0,0-1 0,1 0 0,0 0 0,-7-6 0,8 5 0,1 0 0,0 0 0,0 0 0,1 0 0,-1-1 0,1 1 0,1-1 0,-1 0 0,1 1 0,0-1 0,1-1 0,0 1 0,-1-7 0,1 2 32,1-1 0,0 0-1,1 1 1,0 0 0,1-1 0,0 1 0,1 0 0,0 0 0,1 0-1,0 0 1,1 0 0,11-19 0,-6 17 9,0 0 1,0 1-1,1 0 1,1 1-1,0 0 1,1 1-1,0 0 0,1 1 1,16-10-1,13-4-41,2 2 0,0 1 0,1 3 0,50-13 0,-26 13 0,0 3 0,86-8 0,-131 21 0,0 1 0,0 1 0,32 4 0,-48-3 0,0 0 0,1 1 0,-1 1 0,0-1 0,0 1 0,-1 1 0,1 0 0,-1 0 0,0 1 0,0 0 0,11 8 0,-17-12 0,-1 1 0,1-1 0,-1 0 0,1 1 0,-1-1 0,1 1 0,-1-1 0,0 1 0,0-1 0,0 1 0,0 0 0,0 0 0,0 0 0,-1-1 0,1 1 0,0 0 0,-1 0 0,0 0 0,1 0 0,-1 0 0,0 0 0,0 3 0,-1-2 0,0-1 0,0 0 0,0 0 0,0 0 0,0 0 0,0 0 0,-1-1 0,1 1 0,-1 0 0,1-1 0,-1 1 0,0-1 0,1 1 0,-1-1 0,0 0 0,-3 2 0,-5 2 0,1-1 0,-1 0 0,1-1 0,-1 0 0,0 0 0,0-1 0,-18 2 0,15-4 0,1 0 0,-1-1 0,1 0 0,-1-1 0,1-1 0,0 0 0,0 0 0,0-1 0,0-1 0,-13-6 0,19 8 0,1-1 0,-1 1 0,1-1 0,0 0 0,0 0 0,0 0 0,1-1 0,0 1 0,0-1 0,0 0 0,0 0 0,1-1 0,-1 1 0,1-1 0,1 0 0,-1 0 0,1 0 0,0 0 0,1 0 0,-1 0 0,0-12 0,2 14 0,0 0 0,0 0 0,0 0 0,1 0 0,-1 0 0,1 0 0,0 1 0,0-1 0,1 0 0,-1 0 0,1 1 0,0-1 0,0 1 0,0 0 0,5-7 0,-2 5 0,0 0 0,1 0 0,0 0 0,0 0 0,0 1 0,0 0 0,14-6 0,0 2 0,1 1 0,0 1 0,0 0 0,0 2 0,24-2 0,-3 3 0,0 3 0,0 1 0,0 2 0,0 2 0,0 1 0,-1 3 0,0 1 0,0 2 0,-2 2 0,72 35 0,-93-39 0,-1 1 0,1 0 0,-1 1 0,-1 1 0,-1 1 0,0 0 0,0 1 0,-1 1 0,-1 0 0,19 31 0,-19-23 0,0 0 0,-2 1 0,-1 0 0,-1 1 0,-1 0 0,-1 0 0,5 49 0,-10-67 0,-2 0 0,1 1 0,-1-1 0,0 0 0,-1 0 0,1 1 0,-2-1 0,1 0 0,-1 0 0,-1 0 0,-4 11 0,3-12 0,0 0 0,-1-1 0,0 1 0,0-1 0,-1 0 0,0 0 0,0 0 0,0-1 0,-1 0 0,0 0 0,0-1 0,-9 5 0,-25 11 0,0-1 0,-1-3 0,-62 16 0,-140 19 0,243-51 0,-275 36 0,237-33 0,1-2 0,-1-2 0,1-1 0,-1-3 0,-44-9 0,61 7 0,0 0 0,0-1 0,1-2 0,0 0 0,1-1 0,0-1 0,0-1 0,2 0 0,-1-2 0,2 0 0,0-1 0,1-1 0,0 0 0,2-1 0,-25-39 0,-63-138 0,31 53 0,65 131 0,-163-326 0,140 270 0,16 42 0,1-2 0,1 0 0,2 0 0,0 0 0,2-1 0,-6-53 0,13 79 0,-3-60 0,-13-71 0,12 114 0,0-1 0,-2 1 0,0 0 0,-1 0 0,-1 1 0,-1 0 0,-19-29 0,-19-28 0,2-2 0,4-2 0,-43-116 0,61 122 0,-9-23 0,28 88 0,1 0 0,-2 0 0,1 0 0,-1 1 0,0-1 0,0 1 0,-1 1 0,-11-11 0,16 16 0,0 0 0,-1-1 0,1 1 0,-1 0 0,1 0 0,-1 0 0,1 0 0,-1 0 0,0 1 0,0-1 0,1 0 0,-1 1 0,0-1 0,0 1 0,0 0 0,0 0 0,0-1 0,-2 2 0,2-1 0,1 1 0,-1-1 0,1 1 0,0-1 0,-1 1 0,1 0 0,0 0 0,0 0 0,0 0 0,-1 0 0,1 0 0,0 0 0,0 0 0,0 0 0,1 0 0,-1 1 0,0-1 0,-1 2 0,-1 5 0,0 0 0,1 0 0,-1 0 0,1 1 0,1-1 0,-1 16 0,1 352 0,5-160 0,-4 421 0,1-603 0,2 0 0,1 0 0,2 0 0,1-1 0,2 0 0,1 0 0,1-1 0,2-1 0,1 0 0,2 0 0,1-2 0,1 0 0,1-1 0,2 0 0,1-2 0,41 39 0,76 55 0,37 35 0,-141-123 0,53 38 0,-48-41 0,42 41 0,-71-58 0,1 0 0,0-1 0,1-1 0,0 0 0,1-1 0,0 0 0,0-1 0,1 0 0,0-1 0,0-1 0,1-1 0,31 7 0,276 28 0,-271-30 0,-1 3 0,58 22 0,-58-17 0,1-2 0,63 10 0,82 0 0,-148-17 0,38 5 0,116 37 0,-188-45 0,1-1 0,1-1 0,-1 0 0,0-1 0,1-1 0,0 0 0,-1-2 0,1 0 0,0 0 0,-1-2 0,1 0 0,0-1 0,-1 0 0,0-2 0,22-8 0,-1-4 0,-2-2 0,0-2 0,-1-1 0,-1-2 0,-1-1 0,-1-1 0,33-37 0,-56 54 0,0 1 0,0 0 0,1 1 0,0 0 0,0 1 0,1 0 0,0 0 0,0 1 0,0 0 0,1 0 0,-1 2 0,1-1 0,0 1 0,1 1 0,20-3 0,25-2 0,-1-3 0,0-3 0,89-31 0,-138 40 0,0 1 0,0-1 0,-1 0 0,0-1 0,0 1 0,0-1 0,0 0 0,-1-1 0,1 1 0,-1-1 0,-1 0 0,1-1 0,5-10 0,-9 14 0,1 1 0,-1-1 0,0 0 0,0 0 0,0 1 0,-1-1 0,1 0 0,-1 0 0,1 0 0,-1 0 0,0 0 0,0 0 0,0 0 0,-1 0 0,1 0 0,-1 1 0,1-1 0,-1 0 0,0 0 0,0 0 0,0 1 0,-1-1 0,1 0 0,0 1 0,-1-1 0,0 1 0,0 0 0,0 0 0,0-1 0,0 1 0,0 0 0,0 1 0,-1-1 0,1 0 0,-1 1 0,1-1 0,-4 0 0,-6-4 0,-1 0 0,0 2 0,0-1 0,0 2 0,0 0 0,-1 0 0,-19 0 0,-103 2 0,105 2 0,-3 1 0,-1 1 0,1 1 0,0 2 0,-36 12 0,48-11 0,0 1 0,0 1 0,1 1 0,0 1 0,1 0 0,0 2 0,-18 15 0,25-18 0,0 0 0,0-1 0,-1-1 0,-1 0 0,1-1 0,-1-1 0,0 0 0,0-1 0,-1-1 0,0 0 0,0-1 0,0 0 0,0-2 0,-32 0 0,-527-7 0,449 0 0,-165-29 0,110 10 0,155 22 0,-1 0 0,0-2 0,1-1 0,0-1 0,-37-16 0,-17-16 0,41 19 0,-2 0 0,-1 3 0,-76-21 0,105 34 0,0 0 0,0 0 0,0-2 0,1 0 0,-1 0 0,1-1 0,1 0 0,0-1 0,0-1 0,-15-14 0,-6-10 0,-49-68 0,27 32 0,44 56 43,1 0 0,0-1-1,1 0 1,1 0 0,0-1-1,0 0 1,-4-20 0,3 6-612,2 0 0,-5-58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7T01:08:26.623"/>
    </inkml:context>
    <inkml:brush xml:id="br0">
      <inkml:brushProperty name="width" value="0.35" units="cm"/>
      <inkml:brushProperty name="height" value="0.35" units="cm"/>
      <inkml:brushProperty name="color" value="#5EC2A8"/>
    </inkml:brush>
  </inkml:definitions>
  <inkml:trace contextRef="#ctx0" brushRef="#br0">0 0 24575,'7'0'0,"9"7"0,9 2 0,14 14 0,1 9 0,-7 14 0,-9 6 0,-8 1 0,0 12 0,-3 3 0,-4 2 0,-3-2 0,-3-7 0,-1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7T01:08:26.624"/>
    </inkml:context>
    <inkml:brush xml:id="br0">
      <inkml:brushProperty name="width" value="0.35" units="cm"/>
      <inkml:brushProperty name="height" value="0.35" units="cm"/>
      <inkml:brushProperty name="color" value="#5EC2A8"/>
    </inkml:brush>
  </inkml:definitions>
  <inkml:trace contextRef="#ctx0" brushRef="#br0">0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7T01:08:26.625"/>
    </inkml:context>
    <inkml:brush xml:id="br0">
      <inkml:brushProperty name="width" value="0.35" units="cm"/>
      <inkml:brushProperty name="height" value="0.35" units="cm"/>
      <inkml:brushProperty name="color" value="#5EC2A8"/>
    </inkml:brush>
  </inkml:definitions>
  <inkml:trace contextRef="#ctx0" brushRef="#br0">1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7T01:08:26.626"/>
    </inkml:context>
    <inkml:brush xml:id="br0">
      <inkml:brushProperty name="width" value="0.35" units="cm"/>
      <inkml:brushProperty name="height" value="0.35" units="cm"/>
      <inkml:brushProperty name="color" value="#5EC2A8"/>
    </inkml:brush>
  </inkml:definitions>
  <inkml:trace contextRef="#ctx0" brushRef="#br0">0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6T13:50:55.143"/>
    </inkml:context>
    <inkml:brush xml:id="br0">
      <inkml:brushProperty name="width" value="0.3" units="cm"/>
      <inkml:brushProperty name="height" value="0.6" units="cm"/>
      <inkml:brushProperty name="color" value="#59C7B5"/>
      <inkml:brushProperty name="tip" value="rectangle"/>
      <inkml:brushProperty name="rasterOp" value="maskPen"/>
      <inkml:brushProperty name="ignorePressure" value="1"/>
    </inkml:brush>
  </inkml:definitions>
  <inkml:trace contextRef="#ctx0" brushRef="#br0">353 1020,'16'-1,"-1"0,1-2,-1 0,18-6,32-6,20-1,99-31,-2-1,57 5,3 10,318-3,471 34,-548 5,6016-2,-3431-2,-1436 1,-1552-2,107-17,75-28,-56 9,195-13,-355 47,-13 1,-1-1,1-2,58-18,-87 23,0 0,0-1,0 0,0 0,-1-1,1 1,-1-1,1 1,-1-1,0 0,0 0,5-7,-7 8,-1 1,1-1,0 1,-1-1,0 1,1-1,-1 0,0 1,0-1,0 1,0-1,0 0,-1 1,1-1,0 1,-1-1,1 0,-1 1,1-1,-1 1,0 0,0-1,0 1,0 0,0-1,0 1,0 0,0 0,0 0,0 0,-1 0,1 0,0 0,-1 0,-2-1,-12-7,-1 0,0 1,0 1,-30-8,25 8,-47-14,-1 3,-109-13,-149 15,-1392 21,1054-42,243 6,158 21,-425-41,560 29,-31-5,-167-7,-677 30,568 8,-2083-4,2162-19,83 0,175 17,4 0,-170-24,190 11,-172-25,-384 31,411 12,-2762 0,1612-5,1323 5,1 2,-66 14,47-7,57-10,1-1,0 1,0 0,0 1,0 0,0 0,1 1,-10 5,16-8,1-1,-1 0,0 1,0 0,1-1,-1 1,0-1,1 1,-1 0,1-1,-1 1,1 0,-1 0,1-1,-1 1,1 0,0 0,-1 0,1 0,0-1,0 1,0 0,0 0,0 0,0 0,0 0,0 0,0 0,0 1,1 0,0-1,1 0,-1 1,0-1,0 0,1 1,-1-1,1 0,-1 0,1 0,-1 0,1-1,3 2,6 2,0-1,0 0,17 2,143 4,-18-3,502 29,2-36,-253-2,-345 3,448 15,175 81,-367-46,835 151,-992-176,194 6,160-22,-452-8,20-2,-11 0,0 2,128 20,25 18,348 16,238-46,32-10,-506 21,-82-2,714-11,-545-10,644 3,-1212 1,-435-6,2-31,395 15,-629-46,78 67,289 2,5527 0,-2512-4,-2188 2,-1817 0,1975 17,151 10,-673-27,-18-1,-30 1,-372 20,144-3,221-16,3 0,-59 8,88-8,-1 1,1 0,0 0,-1 0,1 1,0 0,0 0,1 1,-1 0,1 0,0 0,0 1,-9 8,14-11,0-1,-1 1,1-1,0 0,0 1,0 0,1-1,-1 1,0 0,1-1,-1 1,1 0,-1-1,1 1,0 0,0 0,-1 0,1-1,1 1,-1 0,0 2,1-1,1 0,-1-1,1 1,-1 0,1-1,0 1,0-1,0 0,0 0,0 0,1 0,4 4,7 3,1 0,0 0,0-2,1 0,0-1,20 6,105 18,-83-20,47 10,502 92,-535-100,-59-7,-17-2,-20 0,1-1,-1-1,-24-2,-1 0,-235-2,-191 2,403 7,52-1,17-1,32 6,284 45,204 27,-443-69,-58-6,-16-7,0 0,0 0,0 0,0 0,0 0,0 1,1-1,-1 0,0 0,0 0,0 0,0 1,0-1,0 0,0 0,0 0,0 0,0 1,0-1,0 0,0 0,0 0,0 0,0 1,0-1,0 0,0 0,0 0,0 0,-1 1,1-1,0 0,0 0,0 0,0 0,0 0,0 1,0-1,-1 0,1 0,0 0,0 0,0 0,0 0,-1 0,1 0,0 0,0 1,0-1,-14 5,0 0,0 0,0-1,-1-1,1-1,-1 0,-19 0,-13 3,-19 4,-481 80,440-64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6T13:50:57.589"/>
    </inkml:context>
    <inkml:brush xml:id="br0">
      <inkml:brushProperty name="width" value="0.3" units="cm"/>
      <inkml:brushProperty name="height" value="0.6" units="cm"/>
      <inkml:brushProperty name="color" value="#59C7B5"/>
      <inkml:brushProperty name="tip" value="rectangle"/>
      <inkml:brushProperty name="rasterOp" value="maskPen"/>
      <inkml:brushProperty name="ignorePressure" value="1"/>
    </inkml:brush>
  </inkml:definitions>
  <inkml:trace contextRef="#ctx0" brushRef="#br0">1018 1183,'-254'0,"1121"0,-812-1,-55 1,0 0,0 0,0 0,0-1,0 1,0 0,-1 0,1 0,0 0,0-1,0 1,0 0,0 0,0 0,0-1,0 1,0 0,0 0,0 0,0-1,0 1,0 0,0 0,0 0,0-1,0 1,0 0,0 0,0 0,1 0,-1-1,0 1,0 0,0 0,0 0,0 0,0 0,1-1,-1 1,0 0,0 0,0 0,0 0,1 0,-33-13,1 2,-40-8,-7-3,-34-7,-2 5,-152-12,185 26,-44-12,2-5,-132-48,146 42,54 17,30 10,1 0,0-2,0-1,1-1,-33-19,55 29,1-1,-1 1,0-1,0 0,0 1,0-1,1 0,-1 0,0 0,1 0,-1 0,0 0,1 0,-1 0,1-1,0 2,0-1,0 1,0-1,0 1,0-1,0 1,0-1,0 1,0-1,0 1,1-1,-1 1,0-1,0 1,1 0,-1-1,0 1,0-1,1 1,-1 0,1-1,-1 1,1-1,31-12,-31 12,65-15,0 4,0 2,74-2,-65 7,0-3,90-22,-154 27,1 0,-1-1,0-1,0 0,0 0,0-1,-1 0,17-14,-22 15,0 0,0 0,-1-1,0 1,0-1,0 0,-1-1,1 1,-1 0,-1-1,0 0,0 0,0 1,0-1,-1 0,0-10,0 3,-1 0,-1 0,0 1,-1-1,0 0,-1 0,-1 1,0 0,-8-19,7 22,0 1,0 0,-1 0,0 0,-1 1,0 0,0 0,0 1,-1-1,0 2,-1-1,0 1,-12-6,-31-12,-2 2,-87-24,-120-14,177 42,-37-1,65 13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6T02:00:58.352"/>
    </inkml:context>
    <inkml:brush xml:id="br0">
      <inkml:brushProperty name="width" value="0.3" units="cm"/>
      <inkml:brushProperty name="height" value="0.6" units="cm"/>
      <inkml:brushProperty name="color" value="#59C7B5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0 513,'15982'0,"-15962"1,56-4,-71 3,0-1,1 0,-1 0,0-1,0 1,0-1,0 0,0-1,0 1,8-7,-12 8,0 1,0-1,0 0,-1 0,1 0,0 0,0 0,-1 0,1 0,0 0,-1-1,1 1,-1 0,0 0,1 0,-1-1,0 1,0 0,0 0,0-1,0 1,0-2,-1 0,1 0,-1 0,0 1,0-1,-1 0,1 1,0-1,-1 1,-3-5,-2-1,0 0,-1 1,0 0,-15-10,-24-13,-2 2,-59-23,-109-34,77 42,-215-39,192 49,101 22,-1 2,-69 0,-130 10,111 2,-521-3,609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6T02:01:04.614"/>
    </inkml:context>
    <inkml:brush xml:id="br0">
      <inkml:brushProperty name="width" value="0.3" units="cm"/>
      <inkml:brushProperty name="height" value="0.6" units="cm"/>
      <inkml:brushProperty name="color" value="#59C7B5"/>
      <inkml:brushProperty name="tip" value="rectangle"/>
      <inkml:brushProperty name="rasterOp" value="maskPen"/>
      <inkml:brushProperty name="ignorePressure" value="1"/>
    </inkml:brush>
  </inkml:definitions>
  <inkml:trace contextRef="#ctx0" brushRef="#br0">684 258,'-3'0,"0"-1,0 1,0-1,1 0,-1 0,0-1,0 1,1 0,-4-3,-22-9,-17 4,-1 3,0 1,0 3,-52 3,52 1,1-2,0-2,0-3,-51-10,44-3,52 18,-1 0,0-1,0 1,0 0,1-1,-1 1,0-1,0 1,1-1,-1 1,0-1,1 1,-1-1,1 0,-1 1,0-1,1 0,0 0,-1 1,1-1,-1 0,1 0,0 0,-1-1,2 1,-1 1,1-1,-1 0,1 0,-1 0,1 1,0-1,0 0,-1 1,1-1,0 1,0-1,-1 1,1-1,0 1,0-1,0 1,0 0,0-1,0 1,1 0,31-7,1 2,0 1,0 1,57 4,-34 0,2371 2,-2398-2,1-1,-1-2,0-1,0-2,42-11,-72 16,0 0,0 0,0 0,-1 0,1-1,0 1,0 0,0 0,0 0,-1 0,1 0,0 0,0-1,0 1,0 0,0 0,0 0,0 0,-1-1,1 1,0 0,0 0,0 0,0-1,0 1,0 0,0 0,0 0,0-1,0 1,0 0,0 0,0 0,0-1,0 1,0 0,1 0,-1 0,0 0,0-1,0 1,0 0,0 0,0 0,0 0,1-1,-1 1,0 0,0 0,0 0,0 0,0 0,1 0,-24-5,-103 0,2340 6,-2196-3,-46-4,-418-61,393 55,238 9,-108 4,29 5,185 34,-145-16,181 2,5-28,-146 0,586-1,-969 2,-330 3,413 5,74 1,39-8,1 0,0 0,0 0,0 0,0 0,0 0,0 0,0 0,0 0,0 1,0-1,-1 0,1 0,0 0,0 0,0 0,0 0,0 0,0 0,0 1,0-1,0 0,0 0,0 0,0 0,0 0,0 0,0 0,0 1,0-1,0 0,0 0,0 0,0 0,0 0,0 0,0 0,0 0,0 1,0-1,0 0,1 0,-1 0,0 0,0 0,0 0,0 0,0 0,0 0,0 0,0 0,0 1,1-1,-1 0,0 0,0 0,0 0,0 0,0 0,0 0,0 0,0 0,1 0,-1 0,0 0,0 0,0 0,24 5,124 7,162-7,-178-5,605-2,325 4,-342 35,-704-35,-24 0,-41-1,-635 0,422-2,73 8,145 2,40-5,14 1,23 1,0-1,1-2,64-2,-35-1,1189 4,-646-7,828 3,-1580 0,-1243 0,3577 0,-2130-3,1-4,-1-2,83-24,-11 3,220-33,-243 49,139-1,386 19,-529-4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7T00:28:21.167"/>
    </inkml:context>
    <inkml:brush xml:id="br0">
      <inkml:brushProperty name="width" value="0.3" units="cm"/>
      <inkml:brushProperty name="height" value="0.6" units="cm"/>
      <inkml:brushProperty name="color" value="#59C7B5"/>
      <inkml:brushProperty name="tip" value="rectangle"/>
      <inkml:brushProperty name="rasterOp" value="maskPen"/>
      <inkml:brushProperty name="ignorePressure" value="1"/>
    </inkml:brush>
  </inkml:definitions>
  <inkml:trace contextRef="#ctx0" brushRef="#br0">1 456,'0'-25,"1"0,1 0,1 0,1 0,8-26,-9 41,1-1,0 2,1-1,0 0,0 1,1 0,1 0,-1 0,1 1,1 0,-1 0,1 1,1 0,14-9,5 1,57-22,-34 16,-17 7,-1 1,1 1,46-8,-65 18,1-1,-1 2,1 0,0 1,-1 0,1 2,-1-1,1 2,27 8,-26-2,-17-9,0 0,0 0,0 1,0-1,0 0,0 0,1 0,-1 0,0 1,0-1,0 0,0 0,0 0,0 1,0-1,0 0,0 0,0 0,0 1,0-1,0 0,0 0,0 0,0 0,0 1,0-1,0 0,-1 0,1 0,0 1,0-1,0 0,0 0,0 0,0 0,-1 0,1 1,0-1,0 0,0 0,-3 2,0-1,0 0,0 0,1 0,-1 0,0-1,0 1,-4 0,-76 6,43-4,0 2,-75 17,36 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7T00:28:31.246"/>
    </inkml:context>
    <inkml:brush xml:id="br0">
      <inkml:brushProperty name="width" value="0.35" units="cm"/>
      <inkml:brushProperty name="height" value="0.35" units="cm"/>
      <inkml:brushProperty name="color" value="#5EC2A8"/>
    </inkml:brush>
  </inkml:definitions>
  <inkml:trace contextRef="#ctx0" brushRef="#br0">1229 645 24575,'-1'-6'0,"-1"0"0,0 1 0,0-1 0,0 1 0,0 0 0,-1 0 0,0-1 0,0 2 0,-1-1 0,1 0 0,-1 1 0,0 0 0,-5-5 0,4 4 0,-7-7 0,-1 0 0,0 2 0,-1-1 0,0 2 0,0 0 0,-1 0 0,0 2 0,0 0 0,-1 0 0,0 2 0,-1 0 0,-24-4 0,-8 1 0,0 2 0,0 3 0,-52 2 0,70 3 0,-1 2 0,1 0 0,0 2 0,0 2 0,1 0 0,-37 17 0,-9 8 0,-81 50 0,156-82 0,-19 10 0,0 1 0,1 0 0,-22 20 0,36-27 0,0 0 0,0 1 0,0-1 0,1 1 0,-1 0 0,1 1 0,1-1 0,-1 1 0,1 0 0,0 0 0,1 0 0,0 0 0,0 0 0,-1 8 0,-1 13 0,1 37 0,2-57 0,2 1 0,-1-1 0,1 1 0,0-1 0,1 1 0,0-1 0,0 0 0,6 11 0,-8-17 0,2-1 0,-1 1 0,0-1 0,0 0 0,0 1 0,1-1 0,-1 0 0,0 0 0,1 0 0,-1 0 0,1 0 0,0 0 0,-1-1 0,1 1 0,0 0 0,-1-1 0,1 1 0,0-1 0,0 0 0,-1 1 0,1-1 0,0 0 0,0 0 0,-1 0 0,1-1 0,0 1 0,0 0 0,0 0 0,-1-1 0,1 0 0,0 1 0,-1-1 0,1 0 0,-1 1 0,3-2 0,5-3 0,0 0 0,0 0 0,0-1 0,12-10 0,0-3 0,-2-1 0,0-1 0,-1 0 0,18-29 0,55-103 0,-45 73 0,-32 55 0,-1-1 0,-2-1 0,0 0 0,-2 0 0,-1-1 0,-1 0 0,-1-1 0,-1 1 0,-2-1 0,-1 0 0,-2-30 0,1 23 0,0 9 0,-3-36 0,1 58 0,1 0 0,-1 0 0,0 0 0,0 0 0,0 0 0,-1 0 0,0 0 0,0 1 0,0-1 0,0 1 0,-1-1 0,0 1 0,-4-6 0,6 9 0,1 0 0,-1 1 0,0-1 0,1 0 0,-1 1 0,0-1 0,0 1 0,1-1 0,-1 1 0,0-1 0,0 1 0,0-1 0,0 1 0,0 0 0,0 0 0,1-1 0,-1 1 0,0 0 0,0 0 0,0 0 0,0 0 0,0 0 0,0 0 0,0 0 0,0 0 0,0 0 0,0 1 0,0-1 0,0 0 0,1 1 0,-1-1 0,0 1 0,0-1 0,0 0 0,1 1 0,-1 0 0,0-1 0,0 1 0,1 0 0,-1-1 0,0 1 0,1 0 0,-1-1 0,1 1 0,-1 0 0,1 0 0,-1 1 0,-2 4 0,0 0 0,1-1 0,0 1 0,0 0 0,-2 12 0,-3 38 0,3 0 0,6 110 0,1-64 0,-4 40 0,4 122 0,1-234 0,1 0 0,1 0 0,1-1 0,2 1 0,1-2 0,1 1 0,2-1 0,1-1 0,0 0 0,26 32 0,108 157 0,-126-182 0,-1 0 0,31 69 0,-7-10 0,-30-64 0,-2 1 0,-2 0 0,0 1 0,6 34 0,16 129 0,-20-31 0,-13-375 0,-7-153 0,2 299 0,-3 1 0,-3 0 0,-29-97 0,26 123 0,3 0 0,1 0 0,2-1 0,-6-79 0,13 106 0,0 0 0,-1 0 0,0 1 0,0-1 0,-2 1 0,1-1 0,-11-21 0,10 26 0,0 0 0,-1 1 0,1 0 0,-2 0 0,1 0 0,-1 1 0,1-1 0,-2 1 0,1 1 0,-1-1 0,0 1 0,-10-6 0,15 10 0,-1 0 0,1-1 0,-1 1 0,1 0 0,-1 1 0,0-1 0,0 0 0,1 1 0,-1-1 0,0 1 0,0 0 0,0 0 0,0 0 0,0 0 0,1 1 0,-1-1 0,0 1 0,0 0 0,1-1 0,-1 1 0,0 0 0,1 1 0,-1-1 0,1 0 0,-1 1 0,1 0 0,0-1 0,0 1 0,0 0 0,0 0 0,-3 3 0,-3 5 0,1 0 0,0 1 0,0 0 0,1 0 0,-9 24 0,-4 22 0,1 1 0,4 1 0,1 0 0,4 1 0,2 0 0,3 1 0,3 66 0,1-121 0,1 6 0,-1 1 0,0-1 0,-1 1 0,-1-1 0,-4 18 0,5-26 0,0-1 0,-1 0 0,1 0 0,-1 1 0,1-1 0,-1 0 0,0-1 0,-1 1 0,1 0 0,0 0 0,-1-1 0,1 0 0,-1 1 0,0-1 0,0 0 0,0 0 0,0-1 0,0 1 0,0-1 0,0 1 0,-1-1 0,1 0 0,0 0 0,-7 1 0,-11 1 0,-1-1 0,0 0 0,0-2 0,1 0 0,-27-5 0,35 3 0,0 0 0,0-1 0,1 0 0,-1-1 0,1-1 0,-1 0 0,2-1 0,-1 0 0,-19-14 0,24 15 0,1 0 0,1-1 0,-1 0 0,1 0 0,0 0 0,1-1 0,-1 0 0,1 0 0,-5-13 0,1-2 0,1 0 0,-4-24 0,-9-29 0,4 31 0,7 22 0,2 0 0,-8-30 0,15 51 0,0 0 0,-1-1 0,1 1 0,0 0 0,0-1 0,0 1 0,0 0 0,0 0 0,0-1 0,0 1 0,0 0 0,1-1 0,-1 1 0,0 0 0,1 0 0,-1 0 0,1-1 0,-1 1 0,2-1 0,-1 1 0,-1 1 0,1 0 0,0-1 0,-1 1 0,1-1 0,0 1 0,0 0 0,0 0 0,-1-1 0,1 1 0,0 0 0,0 0 0,0 0 0,0 0 0,-1 0 0,1 0 0,0 0 0,0 0 0,0 1 0,0-1 0,1 1 0,6 2 0,0 0 0,1 1 0,-2 1 0,11 6 0,-11-6 0,146 81 0,-130-76 0,0-1 0,1 0 0,0-2 0,0-1 0,28 3 0,13-4 0,89-3 0,-96-4 0,0 3 0,74 11 0,-65-2 0,-39-7 0,0 1 0,0 1 0,-1 2 0,1 1 0,-2 1 0,28 13 0,156 105 0,28 15 0,-233-140 0,0 1 0,0-1 0,-1 1 0,1 0 0,-1 0 0,0 1 0,0-1 0,0 1 0,-1 0 0,1 0 0,5 9 0,-5-5 0,0 0 0,-1 1 0,0 0 0,0-1 0,-1 1 0,2 11 0,22 76 0,-15-60 0,10 61 0,-19-87 0,-1 0 0,0 0 0,-1 0 0,-1 0 0,1 0 0,-1 0 0,-1 0 0,0 0 0,0 0 0,-8 17 0,7-21 0,0-1 0,0 0 0,-1 0 0,0 0 0,0-1 0,0 1 0,0-1 0,-1 0 0,1 0 0,-1 0 0,0-1 0,-1 0 0,1 0 0,-1 0 0,1 0 0,-1-1 0,0 0 0,1 0 0,-1-1 0,-12 2 0,-10 0 0,-1 0 0,1-3 0,-36-2 0,35 1 0,-43-3 0,-165 2 0,227 3 0,0 0 0,1 1 0,-1 0 0,0 0 0,1 1 0,0 1 0,-10 4 0,-4 4 0,-29 21 0,46-29 0,-9 5 0,0-1 0,0 0 0,-1-1 0,0-1 0,-23 6 0,-87 13 0,100-20 0,-22 0 0,-65 1 0,30-3 0,74-2 0,0 0 0,0 1 0,0 0 0,0 1 0,1-1 0,0 2 0,-1-1 0,-12 8 0,19-10 0,1 0 0,-1 0 0,0 0 0,0 1 0,0-1 0,1 0 0,-1 1 0,1-1 0,-1 1 0,1 0 0,0-1 0,-1 1 0,1 0 0,0 0 0,0 0 0,0 0 0,1 0 0,-1 0 0,0 0 0,1 0 0,-1 0 0,1 0 0,0 0 0,0 0 0,-1 1 0,2-1 0,-1 0 0,0 0 0,0 0 0,1 0 0,-1 0 0,1 0 0,-1 1 0,1-1 0,0 0 0,0-1 0,0 1 0,0 0 0,0 0 0,0 0 0,3 2 0,-1 0 0,1 0 0,0 0 0,0-1 0,0 1 0,1-1 0,-1 0 0,1 0 0,0 0 0,5 2 0,53 19 0,-7-2 0,25 20 0,-35-17 0,79 31 0,-58-28 0,-43-17 0,1-1 0,36 11 0,-54-20 0,-1 1 0,1-1 0,0 0 0,0-1 0,0 1 0,0-1 0,0-1 0,0 1 0,-1-1 0,1 0 0,0-1 0,0 0 0,-1 0 0,8-3 0,1-4 0,0 0 0,-1-1 0,26-24 0,-26 22 0,0 0 0,1 1 0,19-11 0,-18 13 0,1 1 0,0 1 0,29-7 0,-37 11 0,0 1 0,1 1 0,-1 0 0,0 0 0,0 1 0,1 0 0,-1 1 0,0 0 0,10 2 0,-13-1 0,-1 0 0,0 0 0,0 1 0,0 0 0,-1 0 0,1 0 0,-1 1 0,0-1 0,1 1 0,-2 0 0,1 0 0,0 0 0,-1 1 0,4 6 0,6 9 0,17 41 0,-30-61 0,8 19-227,-1-1-1,-1 1 1,-1 0-1,-1 0 1,2 21-1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7T01:08:26.618"/>
    </inkml:context>
    <inkml:brush xml:id="br0">
      <inkml:brushProperty name="width" value="0.025" units="cm"/>
      <inkml:brushProperty name="height" value="0.025" units="cm"/>
      <inkml:brushProperty name="color" value="#5EC2A8"/>
    </inkml:brush>
  </inkml:definitions>
  <inkml:trace contextRef="#ctx0" brushRef="#br0">1 84 24575,'0'-1'0,"0"0"0,0 0 0,0 0 0,1 0 0,-1 1 0,0-1 0,1 0 0,-1 0 0,1 1 0,-1-1 0,1 0 0,-1 1 0,1-1 0,0 1 0,-1-1 0,1 0 0,-1 1 0,1-1 0,0 1 0,0 0 0,-1-1 0,2 0 0,22-8 0,-15 7 0,20-10 0,1 2 0,1 1 0,0 1 0,0 2 0,0 1 0,1 1 0,0 2 0,0 1 0,-1 2 0,1 1 0,0 1 0,-1 2 0,1 1 0,-1 1 0,-1 2 0,43 18 0,-67-24 0,0 0 0,-1 0 0,0 1 0,0-1 0,0 1 0,0 0 0,0 1 0,-1-1 0,0 1 0,0 0 0,0 0 0,0 0 0,-1 0 0,0 1 0,3 6 0,3 9 0,-2 1 0,9 43 0,-5-20 0,5 27 0,10 144 0,-20-158 0,-3-26 0,-1 1 0,-1 0 0,-2 0 0,-1 0 0,-12 63 0,11-86 0,1-1 0,-1 1 0,-1-1 0,0 0 0,0 1 0,-1-2 0,0 1 0,0-1 0,-1 1 0,0-2 0,-1 1 0,0-1 0,0 0 0,0 0 0,-1-1 0,0 0 0,0 0 0,-1-1 0,1 0 0,-1 0 0,0-1 0,-1 0 0,-16 4 0,21-7 0,0 0 0,0 0 0,0-1 0,0 1 0,0-1 0,0-1 0,-1 1 0,1-1 0,0 1 0,0-1 0,0-1 0,0 1 0,0-1 0,1 0 0,-1 0 0,0 0 0,1-1 0,-1 0 0,1 1 0,0-2 0,0 1 0,0 0 0,0-1 0,1 0 0,0 1 0,-1-2 0,-2-3 0,-1-3 0,1 0 0,0 0 0,0 0 0,1-1 0,1 1 0,0-1 0,0-1 0,1 1 0,1 0 0,-1-15 0,-1-27 0,2 1 0,7-72 0,-2 103 0,1-1 0,0 1 0,2-1 0,0 1 0,2 1 0,0-1 0,1 2 0,13-22 0,-6 16 30,0 1 0,2 1 0,21-24 0,-34 42-117,1 1-1,-1-1 1,1 1 0,1 0-1,-1 1 1,1-1 0,-1 2-1,1-1 1,0 0-1,1 1 1,-1 1 0,0-1-1,1 1 1,0 0 0,-1 1-1,16-1 1,1 3-6739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7T01:08:26.619"/>
    </inkml:context>
    <inkml:brush xml:id="br0">
      <inkml:brushProperty name="width" value="0.025" units="cm"/>
      <inkml:brushProperty name="height" value="0.025" units="cm"/>
      <inkml:brushProperty name="color" value="#5EC2A8"/>
    </inkml:brush>
  </inkml:definitions>
  <inkml:trace contextRef="#ctx0" brushRef="#br0">1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7T01:08:26.620"/>
    </inkml:context>
    <inkml:brush xml:id="br0">
      <inkml:brushProperty name="width" value="0.035" units="cm"/>
      <inkml:brushProperty name="height" value="0.035" units="cm"/>
      <inkml:brushProperty name="color" value="#5EC2A8"/>
    </inkml:brush>
  </inkml:definitions>
  <inkml:trace contextRef="#ctx0" brushRef="#br0">0 0 24575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7T01:08:26.621"/>
    </inkml:context>
    <inkml:brush xml:id="br0">
      <inkml:brushProperty name="width" value="0.035" units="cm"/>
      <inkml:brushProperty name="height" value="0.035" units="cm"/>
      <inkml:brushProperty name="color" value="#5EC2A8"/>
    </inkml:brush>
  </inkml:definitions>
  <inkml:trace contextRef="#ctx0" brushRef="#br0">1 0 24575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customXml" Target="../ink/ink3.xml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2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customXml" Target="../ink/ink2.xml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8.png"/><Relationship Id="rId8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7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customXml" Target="../ink/ink16.xml"/><Relationship Id="rId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lura.com.br/artigos/diamante-duplo-como-utilizar-para-resolver-problemas" TargetMode="External"/><Relationship Id="rId3" Type="http://schemas.openxmlformats.org/officeDocument/2006/relationships/hyperlink" Target="https://brasil.uxdesign.cc/design-de-servico-o-que-e-como-praticar-e-qual-a-sua-relacao-com-ux-ba48976e08f8" TargetMode="External"/><Relationship Id="rId7" Type="http://schemas.openxmlformats.org/officeDocument/2006/relationships/hyperlink" Target="https://g1.globo.com/jornal-nacional/noticia/2022/03/12/uso-da-tecnologia-ainda-e-um-desafio-para-escolas-publicas-e-privadas-de-todo-o-pais.g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wnload.inep.gov.br/educacao_basica/portal_ideb/planilhas_para_download/2021/nota_informativa_ideb_2021.pdf" TargetMode="External"/><Relationship Id="rId5" Type="http://schemas.openxmlformats.org/officeDocument/2006/relationships/hyperlink" Target="https://www.gov.br/inep/pt-br/assuntos/noticias/censo-escolar/pesquisa-revela-dados-sobre-tecnologias-nas-escolas" TargetMode="External"/><Relationship Id="rId10" Type="http://schemas.openxmlformats.org/officeDocument/2006/relationships/image" Target="../media/image68.svg"/><Relationship Id="rId4" Type="http://schemas.openxmlformats.org/officeDocument/2006/relationships/hyperlink" Target="https://blog.somostera.com/ux-design/design-de-servicos" TargetMode="External"/><Relationship Id="rId9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69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hyperlink" Target="https://fiap-dtat-g80-datathon.streamlit.app/Fases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7.png"/><Relationship Id="rId4" Type="http://schemas.openxmlformats.org/officeDocument/2006/relationships/hyperlink" Target="https://github.com/arthurtcm/fiap-dtat-g80-datathon/blob/main/streamlit.py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customXml" Target="../ink/ink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customXml" Target="../ink/ink4.xml"/><Relationship Id="rId10" Type="http://schemas.openxmlformats.org/officeDocument/2006/relationships/image" Target="../media/image45.svg"/><Relationship Id="rId4" Type="http://schemas.openxmlformats.org/officeDocument/2006/relationships/image" Target="../media/image41.svg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7.svg"/><Relationship Id="rId3" Type="http://schemas.openxmlformats.org/officeDocument/2006/relationships/image" Target="../media/image3.svg"/><Relationship Id="rId7" Type="http://schemas.openxmlformats.org/officeDocument/2006/relationships/image" Target="../media/image49.svg"/><Relationship Id="rId12" Type="http://schemas.openxmlformats.org/officeDocument/2006/relationships/image" Target="../media/image26.png"/><Relationship Id="rId2" Type="http://schemas.openxmlformats.org/officeDocument/2006/relationships/image" Target="../media/image2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21.svg"/><Relationship Id="rId5" Type="http://schemas.openxmlformats.org/officeDocument/2006/relationships/image" Target="../media/image13.svg"/><Relationship Id="rId15" Type="http://schemas.openxmlformats.org/officeDocument/2006/relationships/image" Target="../media/image50.pn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5.png"/><Relationship Id="rId18" Type="http://schemas.openxmlformats.org/officeDocument/2006/relationships/customXml" Target="../ink/ink13.xml"/><Relationship Id="rId3" Type="http://schemas.openxmlformats.org/officeDocument/2006/relationships/image" Target="../media/image40.png"/><Relationship Id="rId21" Type="http://schemas.openxmlformats.org/officeDocument/2006/relationships/image" Target="../media/image59.svg"/><Relationship Id="rId7" Type="http://schemas.openxmlformats.org/officeDocument/2006/relationships/customXml" Target="../ink/ink7.xml"/><Relationship Id="rId12" Type="http://schemas.openxmlformats.org/officeDocument/2006/relationships/customXml" Target="../ink/ink10.xml"/><Relationship Id="rId17" Type="http://schemas.openxmlformats.org/officeDocument/2006/relationships/image" Target="../media/image57.png"/><Relationship Id="rId2" Type="http://schemas.openxmlformats.org/officeDocument/2006/relationships/image" Target="../media/image1.jpeg"/><Relationship Id="rId16" Type="http://schemas.openxmlformats.org/officeDocument/2006/relationships/customXml" Target="../ink/ink12.xml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image" Target="../media/image56.png"/><Relationship Id="rId23" Type="http://schemas.openxmlformats.org/officeDocument/2006/relationships/image" Target="../media/image25.svg"/><Relationship Id="rId10" Type="http://schemas.openxmlformats.org/officeDocument/2006/relationships/image" Target="../media/image54.png"/><Relationship Id="rId19" Type="http://schemas.openxmlformats.org/officeDocument/2006/relationships/customXml" Target="../ink/ink14.xml"/><Relationship Id="rId4" Type="http://schemas.openxmlformats.org/officeDocument/2006/relationships/image" Target="../media/image41.svg"/><Relationship Id="rId9" Type="http://schemas.openxmlformats.org/officeDocument/2006/relationships/customXml" Target="../ink/ink8.xml"/><Relationship Id="rId14" Type="http://schemas.openxmlformats.org/officeDocument/2006/relationships/customXml" Target="../ink/ink11.xml"/><Relationship Id="rId22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3" name="Freeform 3"/>
          <p:cNvSpPr/>
          <p:nvPr/>
        </p:nvSpPr>
        <p:spPr>
          <a:xfrm>
            <a:off x="-1763162" y="-789039"/>
            <a:ext cx="2875332" cy="3635478"/>
          </a:xfrm>
          <a:custGeom>
            <a:avLst/>
            <a:gdLst/>
            <a:ahLst/>
            <a:cxnLst/>
            <a:rect l="l" t="t" r="r" b="b"/>
            <a:pathLst>
              <a:path w="2875332" h="3635478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-1044801" y="9258300"/>
            <a:ext cx="5315394" cy="1913542"/>
          </a:xfrm>
          <a:custGeom>
            <a:avLst/>
            <a:gdLst/>
            <a:ahLst/>
            <a:cxnLst/>
            <a:rect l="l" t="t" r="r" b="b"/>
            <a:pathLst>
              <a:path w="5315394" h="1913542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2830164">
            <a:off x="5322070" y="8801780"/>
            <a:ext cx="3550978" cy="3705954"/>
          </a:xfrm>
          <a:custGeom>
            <a:avLst/>
            <a:gdLst/>
            <a:ahLst/>
            <a:cxnLst/>
            <a:rect l="l" t="t" r="r" b="b"/>
            <a:pathLst>
              <a:path w="3550978" h="3705954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-950933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5584336" y="-1920382"/>
            <a:ext cx="4623736" cy="3907057"/>
          </a:xfrm>
          <a:custGeom>
            <a:avLst/>
            <a:gdLst/>
            <a:ahLst/>
            <a:cxnLst/>
            <a:rect l="l" t="t" r="r" b="b"/>
            <a:pathLst>
              <a:path w="4623736" h="3907057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-36631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4624977" y="-3611469"/>
            <a:ext cx="4567505" cy="4720935"/>
          </a:xfrm>
          <a:custGeom>
            <a:avLst/>
            <a:gdLst/>
            <a:ahLst/>
            <a:cxnLst/>
            <a:rect l="l" t="t" r="r" b="b"/>
            <a:pathLst>
              <a:path w="4567505" h="472093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9924524" y="8931997"/>
            <a:ext cx="5331561" cy="3445521"/>
          </a:xfrm>
          <a:custGeom>
            <a:avLst/>
            <a:gdLst/>
            <a:ahLst/>
            <a:cxnLst/>
            <a:rect l="l" t="t" r="r" b="b"/>
            <a:pathLst>
              <a:path w="5331561" h="344552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5513261" y="7125624"/>
            <a:ext cx="3869837" cy="4265352"/>
          </a:xfrm>
          <a:custGeom>
            <a:avLst/>
            <a:gdLst/>
            <a:ahLst/>
            <a:cxnLst/>
            <a:rect l="l" t="t" r="r" b="b"/>
            <a:pathLst>
              <a:path w="3869837" h="4265352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 rot="-10800000">
            <a:off x="9144000" y="-1365351"/>
            <a:ext cx="6660247" cy="2730701"/>
          </a:xfrm>
          <a:custGeom>
            <a:avLst/>
            <a:gdLst/>
            <a:ahLst/>
            <a:cxnLst/>
            <a:rect l="l" t="t" r="r" b="b"/>
            <a:pathLst>
              <a:path w="6660247" h="2730701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2611628">
            <a:off x="1608356" y="-1969747"/>
            <a:ext cx="4007991" cy="3041063"/>
          </a:xfrm>
          <a:custGeom>
            <a:avLst/>
            <a:gdLst/>
            <a:ahLst/>
            <a:cxnLst/>
            <a:rect l="l" t="t" r="r" b="b"/>
            <a:pathLst>
              <a:path w="4007991" h="3041063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5349901" y="3511679"/>
            <a:ext cx="7124222" cy="2203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714"/>
              </a:lnSpc>
            </a:pPr>
            <a:r>
              <a:rPr lang="en-US" sz="15136" spc="-908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DATATHON</a:t>
            </a:r>
          </a:p>
        </p:txBody>
      </p:sp>
      <p:sp>
        <p:nvSpPr>
          <p:cNvPr id="15" name="Freeform 15"/>
          <p:cNvSpPr/>
          <p:nvPr/>
        </p:nvSpPr>
        <p:spPr>
          <a:xfrm rot="4142913">
            <a:off x="12936542" y="2319191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800"/>
                </a:lnTo>
                <a:lnTo>
                  <a:pt x="0" y="166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 rot="-6823717">
            <a:off x="3314915" y="4924985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 flipH="1">
            <a:off x="4270593" y="2612842"/>
            <a:ext cx="1467459" cy="1581362"/>
          </a:xfrm>
          <a:custGeom>
            <a:avLst/>
            <a:gdLst/>
            <a:ahLst/>
            <a:cxnLst/>
            <a:rect l="l" t="t" r="r" b="b"/>
            <a:pathLst>
              <a:path w="1467459" h="1581362">
                <a:moveTo>
                  <a:pt x="1467459" y="0"/>
                </a:moveTo>
                <a:lnTo>
                  <a:pt x="0" y="0"/>
                </a:lnTo>
                <a:lnTo>
                  <a:pt x="0" y="1581362"/>
                </a:lnTo>
                <a:lnTo>
                  <a:pt x="1467459" y="1581362"/>
                </a:lnTo>
                <a:lnTo>
                  <a:pt x="1467459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13026394" y="6430583"/>
            <a:ext cx="1140143" cy="1228640"/>
          </a:xfrm>
          <a:custGeom>
            <a:avLst/>
            <a:gdLst/>
            <a:ahLst/>
            <a:cxnLst/>
            <a:rect l="l" t="t" r="r" b="b"/>
            <a:pathLst>
              <a:path w="1140143" h="1228640">
                <a:moveTo>
                  <a:pt x="0" y="0"/>
                </a:moveTo>
                <a:lnTo>
                  <a:pt x="1140143" y="0"/>
                </a:lnTo>
                <a:lnTo>
                  <a:pt x="1140143" y="1228640"/>
                </a:lnTo>
                <a:lnTo>
                  <a:pt x="0" y="122864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1142596" y="2984163"/>
            <a:ext cx="10355609" cy="381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55"/>
              </a:lnSpc>
              <a:spcBef>
                <a:spcPct val="0"/>
              </a:spcBef>
            </a:pPr>
            <a:r>
              <a:rPr lang="en-US" sz="2841" spc="179" dirty="0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FIAP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699014" y="4846132"/>
            <a:ext cx="10355609" cy="752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841" spc="179" dirty="0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POS TECH | DATA ANALYTICS</a:t>
            </a:r>
          </a:p>
          <a:p>
            <a:pPr marL="0" lvl="0" indent="0" algn="ctr">
              <a:lnSpc>
                <a:spcPts val="2955"/>
              </a:lnSpc>
              <a:spcBef>
                <a:spcPct val="0"/>
              </a:spcBef>
            </a:pPr>
            <a:endParaRPr lang="en-US" sz="2841" spc="179" dirty="0">
              <a:solidFill>
                <a:srgbClr val="000000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9" name="Tinta 28">
                <a:extLst>
                  <a:ext uri="{FF2B5EF4-FFF2-40B4-BE49-F238E27FC236}">
                    <a16:creationId xmlns:a16="http://schemas.microsoft.com/office/drawing/2014/main" id="{D8ED2377-511C-ADCD-390D-4C2E7FB18733}"/>
                  </a:ext>
                </a:extLst>
              </p14:cNvPr>
              <p14:cNvContentPartPr/>
              <p14:nvPr/>
            </p14:nvContentPartPr>
            <p14:xfrm>
              <a:off x="5623440" y="3023400"/>
              <a:ext cx="1368720" cy="132840"/>
            </p14:xfrm>
          </p:contentPart>
        </mc:Choice>
        <mc:Fallback>
          <p:pic>
            <p:nvPicPr>
              <p:cNvPr id="29" name="Tinta 28">
                <a:extLst>
                  <a:ext uri="{FF2B5EF4-FFF2-40B4-BE49-F238E27FC236}">
                    <a16:creationId xmlns:a16="http://schemas.microsoft.com/office/drawing/2014/main" id="{D8ED2377-511C-ADCD-390D-4C2E7FB1873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69440" y="2915400"/>
                <a:ext cx="147636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0" name="Tinta 29">
                <a:extLst>
                  <a:ext uri="{FF2B5EF4-FFF2-40B4-BE49-F238E27FC236}">
                    <a16:creationId xmlns:a16="http://schemas.microsoft.com/office/drawing/2014/main" id="{83B31F35-686C-F693-10E3-5277BB042DE8}"/>
                  </a:ext>
                </a:extLst>
              </p14:cNvPr>
              <p14:cNvContentPartPr/>
              <p14:nvPr/>
            </p14:nvContentPartPr>
            <p14:xfrm>
              <a:off x="7864080" y="4875240"/>
              <a:ext cx="5815440" cy="185040"/>
            </p14:xfrm>
          </p:contentPart>
        </mc:Choice>
        <mc:Fallback>
          <p:pic>
            <p:nvPicPr>
              <p:cNvPr id="30" name="Tinta 29">
                <a:extLst>
                  <a:ext uri="{FF2B5EF4-FFF2-40B4-BE49-F238E27FC236}">
                    <a16:creationId xmlns:a16="http://schemas.microsoft.com/office/drawing/2014/main" id="{83B31F35-686C-F693-10E3-5277BB042DE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810080" y="4767600"/>
                <a:ext cx="592308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1" name="Tinta 30">
                <a:extLst>
                  <a:ext uri="{FF2B5EF4-FFF2-40B4-BE49-F238E27FC236}">
                    <a16:creationId xmlns:a16="http://schemas.microsoft.com/office/drawing/2014/main" id="{360DF0D5-C713-9539-8AAC-8B56FBBD8F73}"/>
                  </a:ext>
                </a:extLst>
              </p14:cNvPr>
              <p14:cNvContentPartPr/>
              <p14:nvPr/>
            </p14:nvContentPartPr>
            <p14:xfrm>
              <a:off x="8028960" y="4936080"/>
              <a:ext cx="5062320" cy="93240"/>
            </p14:xfrm>
          </p:contentPart>
        </mc:Choice>
        <mc:Fallback>
          <p:pic>
            <p:nvPicPr>
              <p:cNvPr id="31" name="Tinta 30">
                <a:extLst>
                  <a:ext uri="{FF2B5EF4-FFF2-40B4-BE49-F238E27FC236}">
                    <a16:creationId xmlns:a16="http://schemas.microsoft.com/office/drawing/2014/main" id="{360DF0D5-C713-9539-8AAC-8B56FBBD8F7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974960" y="4828080"/>
                <a:ext cx="5169960" cy="30888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CaixaDeTexto 34">
            <a:extLst>
              <a:ext uri="{FF2B5EF4-FFF2-40B4-BE49-F238E27FC236}">
                <a16:creationId xmlns:a16="http://schemas.microsoft.com/office/drawing/2014/main" id="{F4F282D2-4835-AFFC-E237-8D64D2F645B9}"/>
              </a:ext>
            </a:extLst>
          </p:cNvPr>
          <p:cNvSpPr txBox="1"/>
          <p:nvPr/>
        </p:nvSpPr>
        <p:spPr>
          <a:xfrm>
            <a:off x="785043" y="8750467"/>
            <a:ext cx="48322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Arthur Teixeira Cordeiro Mendes</a:t>
            </a:r>
            <a:br>
              <a:rPr lang="pt-BR" sz="2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</a:br>
            <a:r>
              <a:rPr lang="pt-BR" sz="2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Gabriel Ferreira Cavalini</a:t>
            </a:r>
            <a:br>
              <a:rPr lang="pt-BR" sz="2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</a:br>
            <a:r>
              <a:rPr lang="pt-BR" sz="2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Valéria Azevedo da Silveira</a:t>
            </a:r>
            <a:endParaRPr lang="pt-BR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E10EC48C-408B-B71A-E051-401986D2FA4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TextBox 2"/>
          <p:cNvSpPr txBox="1"/>
          <p:nvPr/>
        </p:nvSpPr>
        <p:spPr>
          <a:xfrm>
            <a:off x="1323553" y="583924"/>
            <a:ext cx="8201447" cy="1247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 err="1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Protótico</a:t>
            </a:r>
            <a:endParaRPr lang="en-US" sz="10000" spc="-600" dirty="0">
              <a:solidFill>
                <a:srgbClr val="0B4E7C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5F0FAC99-7C97-1B7B-0491-0437B5264E88}"/>
              </a:ext>
            </a:extLst>
          </p:cNvPr>
          <p:cNvSpPr txBox="1"/>
          <p:nvPr/>
        </p:nvSpPr>
        <p:spPr>
          <a:xfrm>
            <a:off x="1340759" y="1796492"/>
            <a:ext cx="16493509" cy="878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 indent="0">
              <a:lnSpc>
                <a:spcPct val="150000"/>
              </a:lnSpc>
              <a:spcBef>
                <a:spcPct val="0"/>
              </a:spcBef>
              <a:defRPr sz="2010" spc="120">
                <a:solidFill>
                  <a:srgbClr val="0B4E7C"/>
                </a:solidFill>
                <a:latin typeface="Canva Sans"/>
                <a:ea typeface="Canva Sans"/>
                <a:cs typeface="Canva Sans"/>
              </a:defRPr>
            </a:lvl1pPr>
          </a:lstStyle>
          <a:p>
            <a:r>
              <a:rPr lang="en-US" dirty="0">
                <a:sym typeface="Canva Sans Medium"/>
              </a:rPr>
              <a:t>O </a:t>
            </a:r>
            <a:r>
              <a:rPr lang="en-US" dirty="0" err="1">
                <a:sym typeface="Canva Sans Medium"/>
              </a:rPr>
              <a:t>protótipo</a:t>
            </a:r>
            <a:r>
              <a:rPr lang="en-US" dirty="0">
                <a:sym typeface="Canva Sans Medium"/>
              </a:rPr>
              <a:t> </a:t>
            </a:r>
            <a:r>
              <a:rPr lang="en-US" dirty="0" err="1">
                <a:sym typeface="Canva Sans Medium"/>
              </a:rPr>
              <a:t>foi</a:t>
            </a:r>
            <a:r>
              <a:rPr lang="en-US" dirty="0">
                <a:sym typeface="Canva Sans Medium"/>
              </a:rPr>
              <a:t> </a:t>
            </a:r>
            <a:r>
              <a:rPr lang="en-US" dirty="0" err="1">
                <a:sym typeface="Canva Sans Medium"/>
              </a:rPr>
              <a:t>desenhado</a:t>
            </a:r>
            <a:r>
              <a:rPr lang="en-US" dirty="0">
                <a:sym typeface="Canva Sans Medium"/>
              </a:rPr>
              <a:t> </a:t>
            </a:r>
            <a:r>
              <a:rPr lang="en-US" dirty="0" err="1">
                <a:sym typeface="Canva Sans Medium"/>
              </a:rPr>
              <a:t>através</a:t>
            </a:r>
            <a:r>
              <a:rPr lang="en-US" dirty="0">
                <a:sym typeface="Canva Sans Medium"/>
              </a:rPr>
              <a:t> da Ferramenta Figma, </a:t>
            </a:r>
            <a:r>
              <a:rPr lang="en-US" dirty="0" err="1">
                <a:sym typeface="Canva Sans Medium"/>
              </a:rPr>
              <a:t>onde</a:t>
            </a:r>
            <a:r>
              <a:rPr lang="en-US" dirty="0">
                <a:sym typeface="Canva Sans Medium"/>
              </a:rPr>
              <a:t> Podemos </a:t>
            </a:r>
            <a:r>
              <a:rPr lang="en-US" dirty="0" err="1">
                <a:sym typeface="Canva Sans Medium"/>
              </a:rPr>
              <a:t>ter</a:t>
            </a:r>
            <a:r>
              <a:rPr lang="en-US" dirty="0">
                <a:sym typeface="Canva Sans Medium"/>
              </a:rPr>
              <a:t> </a:t>
            </a:r>
            <a:r>
              <a:rPr lang="en-US" dirty="0" err="1">
                <a:sym typeface="Canva Sans Medium"/>
              </a:rPr>
              <a:t>possiveis</a:t>
            </a:r>
            <a:r>
              <a:rPr lang="en-US" dirty="0">
                <a:sym typeface="Canva Sans Medium"/>
              </a:rPr>
              <a:t> </a:t>
            </a:r>
            <a:r>
              <a:rPr lang="en-US" dirty="0" err="1">
                <a:sym typeface="Canva Sans Medium"/>
              </a:rPr>
              <a:t>soluções</a:t>
            </a:r>
            <a:r>
              <a:rPr lang="en-US" dirty="0">
                <a:sym typeface="Canva Sans Medium"/>
              </a:rPr>
              <a:t> de </a:t>
            </a:r>
            <a:r>
              <a:rPr lang="en-US" dirty="0" err="1">
                <a:sym typeface="Canva Sans Medium"/>
              </a:rPr>
              <a:t>acordo</a:t>
            </a:r>
            <a:r>
              <a:rPr lang="en-US" dirty="0">
                <a:sym typeface="Canva Sans Medium"/>
              </a:rPr>
              <a:t> com </a:t>
            </a:r>
            <a:r>
              <a:rPr lang="en-US" dirty="0" err="1">
                <a:sym typeface="Canva Sans Medium"/>
              </a:rPr>
              <a:t>cada</a:t>
            </a:r>
            <a:r>
              <a:rPr lang="en-US" dirty="0">
                <a:sym typeface="Canva Sans Medium"/>
              </a:rPr>
              <a:t> </a:t>
            </a:r>
            <a:r>
              <a:rPr lang="en-US" dirty="0" err="1">
                <a:sym typeface="Canva Sans Medium"/>
              </a:rPr>
              <a:t>cenário</a:t>
            </a:r>
            <a:r>
              <a:rPr lang="en-US" dirty="0">
                <a:sym typeface="Canva Sans Medium"/>
              </a:rPr>
              <a:t> escolar.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BA621324-FBD6-D1BF-98DF-38116C4FA098}"/>
                  </a:ext>
                </a:extLst>
              </p14:cNvPr>
              <p14:cNvContentPartPr/>
              <p14:nvPr/>
            </p14:nvContentPartPr>
            <p14:xfrm>
              <a:off x="1046640" y="1110840"/>
              <a:ext cx="5886000" cy="523440"/>
            </p14:xfrm>
          </p:contentPart>
        </mc:Choice>
        <mc:Fallback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BA621324-FBD6-D1BF-98DF-38116C4FA0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3000" y="1002840"/>
                <a:ext cx="599364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03F9E86D-E2E3-419E-CBD6-9ECBFE8684EC}"/>
                  </a:ext>
                </a:extLst>
              </p14:cNvPr>
              <p14:cNvContentPartPr/>
              <p14:nvPr/>
            </p14:nvContentPartPr>
            <p14:xfrm>
              <a:off x="867720" y="869280"/>
              <a:ext cx="607680" cy="426240"/>
            </p14:xfrm>
          </p:contentPart>
        </mc:Choice>
        <mc:Fallback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03F9E86D-E2E3-419E-CBD6-9ECBFE8684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4080" y="761280"/>
                <a:ext cx="715320" cy="64188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Imagem 12">
            <a:extLst>
              <a:ext uri="{FF2B5EF4-FFF2-40B4-BE49-F238E27FC236}">
                <a16:creationId xmlns:a16="http://schemas.microsoft.com/office/drawing/2014/main" id="{C387D3E0-DD11-5262-496A-93239CC310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8994"/>
          <a:stretch/>
        </p:blipFill>
        <p:spPr>
          <a:xfrm>
            <a:off x="5516490" y="3123452"/>
            <a:ext cx="3401677" cy="67958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2275BB1-78D7-D301-140F-651DEA92A9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309" r="51685"/>
          <a:stretch/>
        </p:blipFill>
        <p:spPr>
          <a:xfrm>
            <a:off x="1573873" y="3107475"/>
            <a:ext cx="3401677" cy="67958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6DF19D9-6222-0E1F-B708-8EF6D4C41A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754" r="27189"/>
          <a:stretch/>
        </p:blipFill>
        <p:spPr>
          <a:xfrm>
            <a:off x="9367940" y="3086099"/>
            <a:ext cx="3571760" cy="67958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62D7C0-FBCB-4F3F-A982-41BDBA422B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8479"/>
          <a:stretch/>
        </p:blipFill>
        <p:spPr>
          <a:xfrm>
            <a:off x="13618128" y="3086100"/>
            <a:ext cx="3484982" cy="67958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52297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0494" y="0"/>
                  </a:moveTo>
                  <a:lnTo>
                    <a:pt x="4264232" y="0"/>
                  </a:lnTo>
                  <a:cubicBezTo>
                    <a:pt x="4270028" y="0"/>
                    <a:pt x="4274726" y="4698"/>
                    <a:pt x="4274726" y="10494"/>
                  </a:cubicBezTo>
                  <a:lnTo>
                    <a:pt x="4274726" y="2156973"/>
                  </a:lnTo>
                  <a:cubicBezTo>
                    <a:pt x="4274726" y="2162768"/>
                    <a:pt x="4270028" y="2167467"/>
                    <a:pt x="4264232" y="2167467"/>
                  </a:cubicBezTo>
                  <a:lnTo>
                    <a:pt x="10494" y="2167467"/>
                  </a:lnTo>
                  <a:cubicBezTo>
                    <a:pt x="7711" y="2167467"/>
                    <a:pt x="5042" y="2166361"/>
                    <a:pt x="3074" y="2164393"/>
                  </a:cubicBezTo>
                  <a:cubicBezTo>
                    <a:pt x="1106" y="2162425"/>
                    <a:pt x="0" y="2159756"/>
                    <a:pt x="0" y="2156973"/>
                  </a:cubicBezTo>
                  <a:lnTo>
                    <a:pt x="0" y="10494"/>
                  </a:lnTo>
                  <a:cubicBezTo>
                    <a:pt x="0" y="4698"/>
                    <a:pt x="4698" y="0"/>
                    <a:pt x="10494" y="0"/>
                  </a:cubicBezTo>
                  <a:close/>
                </a:path>
              </a:pathLst>
            </a:custGeom>
            <a:solidFill>
              <a:srgbClr val="155C9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52600" y="3010864"/>
            <a:ext cx="11576005" cy="482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2699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 de serviço — o que é, como praticar e qual a sua relação com UX? | </a:t>
            </a:r>
            <a:r>
              <a:rPr lang="pt-BR" sz="200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</a:t>
            </a:r>
            <a:r>
              <a:rPr lang="pt-BR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Lucas de Toledo | UX </a:t>
            </a:r>
            <a:r>
              <a:rPr lang="pt-BR" sz="200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Collective</a:t>
            </a:r>
            <a:r>
              <a:rPr lang="pt-BR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🇧🇷 (uxdesign.cc)</a:t>
            </a:r>
            <a:endParaRPr lang="pt-BR" sz="2000" dirty="0">
              <a:solidFill>
                <a:schemeClr val="bg1"/>
              </a:solidFill>
            </a:endParaRPr>
          </a:p>
          <a:p>
            <a:pPr marL="342900" lvl="0" indent="-342900">
              <a:lnSpc>
                <a:spcPts val="2699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Entenda o que é Design de Serviços e as soluções para além do digital (somostera.com)</a:t>
            </a:r>
            <a:endParaRPr lang="pt-BR" sz="2000" dirty="0">
              <a:solidFill>
                <a:schemeClr val="bg1"/>
              </a:solidFill>
            </a:endParaRPr>
          </a:p>
          <a:p>
            <a:pPr marL="342900" lvl="0" indent="-342900">
              <a:lnSpc>
                <a:spcPts val="2699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Pesquisa revela dados sobre tecnologias nas escolas — Instituto Nacional de Estudos e Pesquisas Educacionais Anísio Teixeira | Inep (www.gov.br)</a:t>
            </a:r>
            <a:endParaRPr lang="pt-BR" sz="2000" dirty="0">
              <a:solidFill>
                <a:schemeClr val="bg1"/>
              </a:solidFill>
            </a:endParaRPr>
          </a:p>
          <a:p>
            <a:pPr marL="342900" lvl="0" indent="-342900">
              <a:lnSpc>
                <a:spcPts val="2699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Instituto Nacional de Estudos e Pesquisas Educacionais Anísio Teixeira – Inep</a:t>
            </a:r>
            <a:endParaRPr lang="pt-BR" sz="2000" dirty="0">
              <a:solidFill>
                <a:schemeClr val="bg1"/>
              </a:solidFill>
            </a:endParaRPr>
          </a:p>
          <a:p>
            <a:pPr marL="342900" lvl="0" indent="-342900">
              <a:lnSpc>
                <a:spcPts val="2699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Pesquisa revela dados sobre tecnologias nas escolas — Instituto Nacional de Estudos e Pesquisas Educacionais Anísio Teixeira | Inep (www.gov.br)</a:t>
            </a:r>
            <a:endParaRPr lang="pt-BR" sz="2000" dirty="0">
              <a:solidFill>
                <a:schemeClr val="bg1"/>
              </a:solidFill>
            </a:endParaRPr>
          </a:p>
          <a:p>
            <a:pPr marL="342900" lvl="0" indent="-342900">
              <a:lnSpc>
                <a:spcPts val="2699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Uso da tecnologia ainda é um desafio para escolas públicas e privadas de todo o país | Jornal Nacional | G1 (globo.com)</a:t>
            </a:r>
            <a:endParaRPr lang="pt-BR" sz="2000" dirty="0">
              <a:solidFill>
                <a:schemeClr val="bg1"/>
              </a:solidFill>
            </a:endParaRPr>
          </a:p>
          <a:p>
            <a:pPr marL="342900" lvl="0" indent="-342900">
              <a:lnSpc>
                <a:spcPts val="2699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Diamante Duplo: Como utilizar esse processo para resolver problemas | </a:t>
            </a:r>
            <a:r>
              <a:rPr lang="pt-BR" sz="2000" dirty="0" err="1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Alura</a:t>
            </a:r>
            <a:endParaRPr lang="pt-BR" sz="2000" dirty="0">
              <a:solidFill>
                <a:schemeClr val="bg1"/>
              </a:solidFill>
            </a:endParaRPr>
          </a:p>
          <a:p>
            <a:pPr marL="342900" lvl="0" indent="-342900">
              <a:lnSpc>
                <a:spcPts val="2699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Pesquisa revela dados sobre tecnologias nas escolas — Instituto Nacional de Estudos e Pesquisas Educacionais Anísio Teixeira | Inep (www.gov.br)</a:t>
            </a:r>
            <a:endParaRPr lang="pt-BR" sz="2000" dirty="0">
              <a:solidFill>
                <a:schemeClr val="bg1"/>
              </a:solidFill>
            </a:endParaRPr>
          </a:p>
          <a:p>
            <a:pPr marL="342900" lvl="0" indent="-342900">
              <a:lnSpc>
                <a:spcPts val="2699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514600" y="1582895"/>
            <a:ext cx="11248885" cy="1000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80"/>
              </a:lnSpc>
            </a:pPr>
            <a:r>
              <a:rPr lang="en-US" sz="8000" spc="-480" dirty="0" err="1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Bibliografia</a:t>
            </a:r>
            <a:endParaRPr lang="en-US" sz="8000" spc="-480" dirty="0">
              <a:solidFill>
                <a:srgbClr val="FFFFFF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  <p:sp>
        <p:nvSpPr>
          <p:cNvPr id="11" name="Freeform 15">
            <a:extLst>
              <a:ext uri="{FF2B5EF4-FFF2-40B4-BE49-F238E27FC236}">
                <a16:creationId xmlns:a16="http://schemas.microsoft.com/office/drawing/2014/main" id="{2E7825DB-20C9-DBFD-EFF2-3C0FEB3102A4}"/>
              </a:ext>
            </a:extLst>
          </p:cNvPr>
          <p:cNvSpPr/>
          <p:nvPr/>
        </p:nvSpPr>
        <p:spPr>
          <a:xfrm rot="3439542">
            <a:off x="9768184" y="736927"/>
            <a:ext cx="2382979" cy="1156234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800"/>
                </a:lnTo>
                <a:lnTo>
                  <a:pt x="0" y="166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304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1763162" y="-789039"/>
            <a:ext cx="2875332" cy="3635478"/>
          </a:xfrm>
          <a:custGeom>
            <a:avLst/>
            <a:gdLst/>
            <a:ahLst/>
            <a:cxnLst/>
            <a:rect l="l" t="t" r="r" b="b"/>
            <a:pathLst>
              <a:path w="2875332" h="3635478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-1044801" y="9258300"/>
            <a:ext cx="5315394" cy="1913542"/>
          </a:xfrm>
          <a:custGeom>
            <a:avLst/>
            <a:gdLst/>
            <a:ahLst/>
            <a:cxnLst/>
            <a:rect l="l" t="t" r="r" b="b"/>
            <a:pathLst>
              <a:path w="5315394" h="1913542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5157161" y="1818354"/>
            <a:ext cx="7973677" cy="67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866"/>
              </a:lnSpc>
            </a:pPr>
            <a:r>
              <a:rPr lang="en-US" sz="18888" spc="-1133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THANK YOU VERY MUCH!</a:t>
            </a:r>
          </a:p>
        </p:txBody>
      </p:sp>
      <p:sp>
        <p:nvSpPr>
          <p:cNvPr id="6" name="Freeform 6"/>
          <p:cNvSpPr/>
          <p:nvPr/>
        </p:nvSpPr>
        <p:spPr>
          <a:xfrm rot="2830164">
            <a:off x="5322070" y="8801780"/>
            <a:ext cx="3550978" cy="3705954"/>
          </a:xfrm>
          <a:custGeom>
            <a:avLst/>
            <a:gdLst/>
            <a:ahLst/>
            <a:cxnLst/>
            <a:rect l="l" t="t" r="r" b="b"/>
            <a:pathLst>
              <a:path w="3550978" h="3705954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-950933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5584336" y="-1920382"/>
            <a:ext cx="4623736" cy="3907057"/>
          </a:xfrm>
          <a:custGeom>
            <a:avLst/>
            <a:gdLst/>
            <a:ahLst/>
            <a:cxnLst/>
            <a:rect l="l" t="t" r="r" b="b"/>
            <a:pathLst>
              <a:path w="4623736" h="3907057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 rot="-36631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4624977" y="-3611469"/>
            <a:ext cx="4567505" cy="4720935"/>
          </a:xfrm>
          <a:custGeom>
            <a:avLst/>
            <a:gdLst/>
            <a:ahLst/>
            <a:cxnLst/>
            <a:rect l="l" t="t" r="r" b="b"/>
            <a:pathLst>
              <a:path w="4567505" h="472093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9924524" y="8931997"/>
            <a:ext cx="5331561" cy="3445521"/>
          </a:xfrm>
          <a:custGeom>
            <a:avLst/>
            <a:gdLst/>
            <a:ahLst/>
            <a:cxnLst/>
            <a:rect l="l" t="t" r="r" b="b"/>
            <a:pathLst>
              <a:path w="5331561" h="344552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5513261" y="7125624"/>
            <a:ext cx="3869837" cy="4265352"/>
          </a:xfrm>
          <a:custGeom>
            <a:avLst/>
            <a:gdLst/>
            <a:ahLst/>
            <a:cxnLst/>
            <a:rect l="l" t="t" r="r" b="b"/>
            <a:pathLst>
              <a:path w="3869837" h="4265352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10800000">
            <a:off x="9144000" y="-1365351"/>
            <a:ext cx="6660247" cy="2730701"/>
          </a:xfrm>
          <a:custGeom>
            <a:avLst/>
            <a:gdLst/>
            <a:ahLst/>
            <a:cxnLst/>
            <a:rect l="l" t="t" r="r" b="b"/>
            <a:pathLst>
              <a:path w="6660247" h="2730701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 rot="-2611628">
            <a:off x="1608356" y="-1969747"/>
            <a:ext cx="4007991" cy="3041063"/>
          </a:xfrm>
          <a:custGeom>
            <a:avLst/>
            <a:gdLst/>
            <a:ahLst/>
            <a:cxnLst/>
            <a:rect l="l" t="t" r="r" b="b"/>
            <a:pathLst>
              <a:path w="4007991" h="3041063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 rot="3439542">
            <a:off x="12477745" y="2571123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800"/>
                </a:lnTo>
                <a:lnTo>
                  <a:pt x="0" y="166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 rot="-7235282">
            <a:off x="3033323" y="6293225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 flipH="1">
            <a:off x="4270593" y="2757734"/>
            <a:ext cx="1198548" cy="1291578"/>
          </a:xfrm>
          <a:custGeom>
            <a:avLst/>
            <a:gdLst/>
            <a:ahLst/>
            <a:cxnLst/>
            <a:rect l="l" t="t" r="r" b="b"/>
            <a:pathLst>
              <a:path w="1198548" h="1291578">
                <a:moveTo>
                  <a:pt x="1198548" y="0"/>
                </a:moveTo>
                <a:lnTo>
                  <a:pt x="0" y="0"/>
                </a:lnTo>
                <a:lnTo>
                  <a:pt x="0" y="1291578"/>
                </a:lnTo>
                <a:lnTo>
                  <a:pt x="1198548" y="1291578"/>
                </a:lnTo>
                <a:lnTo>
                  <a:pt x="1198548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12722864" y="6511304"/>
            <a:ext cx="1140143" cy="1228640"/>
          </a:xfrm>
          <a:custGeom>
            <a:avLst/>
            <a:gdLst/>
            <a:ahLst/>
            <a:cxnLst/>
            <a:rect l="l" t="t" r="r" b="b"/>
            <a:pathLst>
              <a:path w="1140143" h="1228640">
                <a:moveTo>
                  <a:pt x="0" y="0"/>
                </a:moveTo>
                <a:lnTo>
                  <a:pt x="1140143" y="0"/>
                </a:lnTo>
                <a:lnTo>
                  <a:pt x="1140143" y="1228640"/>
                </a:lnTo>
                <a:lnTo>
                  <a:pt x="0" y="122864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23553" y="583924"/>
            <a:ext cx="10256615" cy="3710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VIEMOS COM A IDEIA DE MELHORAR A DOR DO NOSSO CLIENTE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83032" y="4857679"/>
            <a:ext cx="8346768" cy="2734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Com intuito de trazer transparência para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conseguirem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mensurar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os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valores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que a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instituição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Passos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Mágicos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preza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nós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trouxemos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alguns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conceitos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e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estudos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que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aplicamos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, um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protótipo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de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aplicativo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que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poderia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ser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uma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ideia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para o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futuro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da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instituição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visando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melhoria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continua em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seus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processos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e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indicadores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id="4" name="Freeform 4"/>
          <p:cNvSpPr/>
          <p:nvPr/>
        </p:nvSpPr>
        <p:spPr>
          <a:xfrm>
            <a:off x="10985909" y="2212116"/>
            <a:ext cx="6273391" cy="5862769"/>
          </a:xfrm>
          <a:custGeom>
            <a:avLst/>
            <a:gdLst/>
            <a:ahLst/>
            <a:cxnLst/>
            <a:rect l="l" t="t" r="r" b="b"/>
            <a:pathLst>
              <a:path w="6273391" h="5862769">
                <a:moveTo>
                  <a:pt x="0" y="0"/>
                </a:moveTo>
                <a:lnTo>
                  <a:pt x="6273391" y="0"/>
                </a:lnTo>
                <a:lnTo>
                  <a:pt x="6273391" y="5862768"/>
                </a:lnTo>
                <a:lnTo>
                  <a:pt x="0" y="5862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">
            <a:extLst>
              <a:ext uri="{FF2B5EF4-FFF2-40B4-BE49-F238E27FC236}">
                <a16:creationId xmlns:a16="http://schemas.microsoft.com/office/drawing/2014/main" id="{D3659829-B8EC-3F7B-0456-C2D95DF4157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" name="TextBox 2"/>
          <p:cNvSpPr txBox="1"/>
          <p:nvPr/>
        </p:nvSpPr>
        <p:spPr>
          <a:xfrm>
            <a:off x="1323553" y="583924"/>
            <a:ext cx="10256615" cy="1247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Dashboard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23553" y="2019300"/>
            <a:ext cx="15110508" cy="878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Considerando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as bases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fornecidas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pela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instituição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Passos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Mágicos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conseguimos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construir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um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painel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com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os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dados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na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ferramenta </a:t>
            </a:r>
            <a:r>
              <a:rPr lang="en-US" sz="2010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Streamlit</a:t>
            </a:r>
            <a:r>
              <a:rPr lang="en-US" sz="2010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C2FB34E-D2FC-A0C6-3310-999399FE8E48}"/>
              </a:ext>
            </a:extLst>
          </p:cNvPr>
          <p:cNvSpPr txBox="1"/>
          <p:nvPr/>
        </p:nvSpPr>
        <p:spPr>
          <a:xfrm>
            <a:off x="9753600" y="933374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Fonte: DTAT-G80 - </a:t>
            </a:r>
            <a:r>
              <a:rPr lang="pt-BR" dirty="0" err="1">
                <a:hlinkClick r:id="rId3"/>
              </a:rPr>
              <a:t>Datathon</a:t>
            </a:r>
            <a:r>
              <a:rPr lang="pt-BR" dirty="0">
                <a:hlinkClick r:id="rId3"/>
              </a:rPr>
              <a:t> · </a:t>
            </a:r>
            <a:r>
              <a:rPr lang="pt-BR" dirty="0" err="1">
                <a:hlinkClick r:id="rId3"/>
              </a:rPr>
              <a:t>Streamlit</a:t>
            </a:r>
            <a:r>
              <a:rPr lang="pt-BR" dirty="0">
                <a:hlinkClick r:id="rId3"/>
              </a:rPr>
              <a:t> (fiap-dtat-g80-datathon.streamlit.app)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591554A-6230-ACE0-256F-F571849A3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164" y="4305300"/>
            <a:ext cx="9855392" cy="42492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Gráfico 9" descr="Seta de linha: curva no sentido horário com preenchimento sólido">
            <a:extLst>
              <a:ext uri="{FF2B5EF4-FFF2-40B4-BE49-F238E27FC236}">
                <a16:creationId xmlns:a16="http://schemas.microsoft.com/office/drawing/2014/main" id="{E4106B6F-946A-65F0-CDF7-728253CFA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164266">
            <a:off x="1861184" y="4107139"/>
            <a:ext cx="914400" cy="1353277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9E288B73-D3E7-257C-5FEE-CE90FA4EA8EC}"/>
              </a:ext>
            </a:extLst>
          </p:cNvPr>
          <p:cNvSpPr txBox="1"/>
          <p:nvPr/>
        </p:nvSpPr>
        <p:spPr>
          <a:xfrm>
            <a:off x="2899957" y="3844237"/>
            <a:ext cx="3581400" cy="121187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pc="120" dirty="0" err="1">
                <a:solidFill>
                  <a:srgbClr val="0B4E7C"/>
                </a:solidFill>
                <a:highlight>
                  <a:srgbClr val="C0C0C0"/>
                </a:highlight>
                <a:latin typeface="Congenial Black" panose="020F0502020204030204" pitchFamily="2" charset="0"/>
                <a:ea typeface="Canva Sans"/>
                <a:cs typeface="Canva Sans"/>
                <a:sym typeface="Canva Sans"/>
              </a:rPr>
              <a:t>Os</a:t>
            </a:r>
            <a:r>
              <a:rPr lang="en-US" spc="120" dirty="0">
                <a:solidFill>
                  <a:srgbClr val="0B4E7C"/>
                </a:solidFill>
                <a:highlight>
                  <a:srgbClr val="C0C0C0"/>
                </a:highlight>
                <a:latin typeface="Congenial Black" panose="020F0502020204030204" pitchFamily="2" charset="0"/>
                <a:ea typeface="Canva Sans"/>
                <a:cs typeface="Canva Sans"/>
                <a:sym typeface="Canva Sans"/>
              </a:rPr>
              <a:t> campos que </a:t>
            </a:r>
            <a:r>
              <a:rPr lang="en-US" spc="120" dirty="0" err="1">
                <a:solidFill>
                  <a:srgbClr val="0B4E7C"/>
                </a:solidFill>
                <a:highlight>
                  <a:srgbClr val="C0C0C0"/>
                </a:highlight>
                <a:latin typeface="Congenial Black" panose="020F0502020204030204" pitchFamily="2" charset="0"/>
                <a:ea typeface="Canva Sans"/>
                <a:cs typeface="Canva Sans"/>
                <a:sym typeface="Canva Sans"/>
              </a:rPr>
              <a:t>melhoram</a:t>
            </a:r>
            <a:r>
              <a:rPr lang="en-US" spc="120" dirty="0">
                <a:solidFill>
                  <a:srgbClr val="0B4E7C"/>
                </a:solidFill>
                <a:highlight>
                  <a:srgbClr val="C0C0C0"/>
                </a:highlight>
                <a:latin typeface="Congenial Black" panose="020F0502020204030204" pitchFamily="2" charset="0"/>
                <a:ea typeface="Canva Sans"/>
                <a:cs typeface="Canva Sans"/>
                <a:sym typeface="Canva Sans"/>
              </a:rPr>
              <a:t> a </a:t>
            </a:r>
            <a:r>
              <a:rPr lang="en-US" spc="120" dirty="0" err="1">
                <a:solidFill>
                  <a:srgbClr val="0B4E7C"/>
                </a:solidFill>
                <a:highlight>
                  <a:srgbClr val="C0C0C0"/>
                </a:highlight>
                <a:latin typeface="Congenial Black" panose="020F0502020204030204" pitchFamily="2" charset="0"/>
                <a:ea typeface="Canva Sans"/>
                <a:cs typeface="Canva Sans"/>
                <a:sym typeface="Canva Sans"/>
              </a:rPr>
              <a:t>visibilidade</a:t>
            </a:r>
            <a:r>
              <a:rPr lang="en-US" spc="120" dirty="0">
                <a:solidFill>
                  <a:srgbClr val="0B4E7C"/>
                </a:solidFill>
                <a:highlight>
                  <a:srgbClr val="C0C0C0"/>
                </a:highlight>
                <a:latin typeface="Congenial Black" panose="020F0502020204030204" pitchFamily="2" charset="0"/>
                <a:ea typeface="Canva Sans"/>
                <a:cs typeface="Canva Sans"/>
                <a:sym typeface="Canva Sans"/>
              </a:rPr>
              <a:t> e </a:t>
            </a:r>
            <a:r>
              <a:rPr lang="en-US" spc="120" dirty="0" err="1">
                <a:solidFill>
                  <a:srgbClr val="0B4E7C"/>
                </a:solidFill>
                <a:highlight>
                  <a:srgbClr val="C0C0C0"/>
                </a:highlight>
                <a:latin typeface="Congenial Black" panose="020F0502020204030204" pitchFamily="2" charset="0"/>
                <a:ea typeface="Canva Sans"/>
                <a:cs typeface="Canva Sans"/>
                <a:sym typeface="Canva Sans"/>
              </a:rPr>
              <a:t>clareza</a:t>
            </a:r>
            <a:r>
              <a:rPr lang="en-US" spc="120" dirty="0">
                <a:solidFill>
                  <a:srgbClr val="0B4E7C"/>
                </a:solidFill>
                <a:highlight>
                  <a:srgbClr val="C0C0C0"/>
                </a:highlight>
                <a:latin typeface="Congenial Black" panose="020F0502020204030204" pitchFamily="2" charset="0"/>
                <a:ea typeface="Canva Sans"/>
                <a:cs typeface="Canva Sans"/>
                <a:sym typeface="Canva Sans"/>
              </a:rPr>
              <a:t> das bases </a:t>
            </a:r>
          </a:p>
        </p:txBody>
      </p:sp>
      <p:pic>
        <p:nvPicPr>
          <p:cNvPr id="13" name="Gráfico 12" descr="Seta de linha: curva no sentido horário com preenchimento sólido">
            <a:extLst>
              <a:ext uri="{FF2B5EF4-FFF2-40B4-BE49-F238E27FC236}">
                <a16:creationId xmlns:a16="http://schemas.microsoft.com/office/drawing/2014/main" id="{5562D42B-67A0-D9BD-5B06-8BA80AD116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164266">
            <a:off x="9215829" y="4240471"/>
            <a:ext cx="914400" cy="1353277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A516DFD1-D35E-8860-32A9-28A322C30569}"/>
              </a:ext>
            </a:extLst>
          </p:cNvPr>
          <p:cNvSpPr txBox="1"/>
          <p:nvPr/>
        </p:nvSpPr>
        <p:spPr>
          <a:xfrm>
            <a:off x="10297812" y="3780383"/>
            <a:ext cx="4789788" cy="162736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pc="120" dirty="0">
                <a:solidFill>
                  <a:srgbClr val="0B4E7C"/>
                </a:solidFill>
                <a:highlight>
                  <a:srgbClr val="C0C0C0"/>
                </a:highlight>
                <a:latin typeface="Congenial Black" panose="020F0502020204030204" pitchFamily="2" charset="0"/>
                <a:ea typeface="Canva Sans"/>
                <a:cs typeface="Canva Sans"/>
                <a:sym typeface="Canva Sans"/>
              </a:rPr>
              <a:t>Dados dos </a:t>
            </a:r>
            <a:r>
              <a:rPr lang="en-US" spc="120" dirty="0" err="1">
                <a:solidFill>
                  <a:srgbClr val="0B4E7C"/>
                </a:solidFill>
                <a:highlight>
                  <a:srgbClr val="C0C0C0"/>
                </a:highlight>
                <a:latin typeface="Congenial Black" panose="020F0502020204030204" pitchFamily="2" charset="0"/>
                <a:ea typeface="Canva Sans"/>
                <a:cs typeface="Canva Sans"/>
                <a:sym typeface="Canva Sans"/>
              </a:rPr>
              <a:t>alunos</a:t>
            </a:r>
            <a:r>
              <a:rPr lang="en-US" spc="120" dirty="0">
                <a:solidFill>
                  <a:srgbClr val="0B4E7C"/>
                </a:solidFill>
                <a:highlight>
                  <a:srgbClr val="C0C0C0"/>
                </a:highlight>
                <a:latin typeface="Congenial Black" panose="020F0502020204030204" pitchFamily="2" charset="0"/>
                <a:ea typeface="Canva Sans"/>
                <a:cs typeface="Canva Sans"/>
                <a:sym typeface="Canva Sans"/>
              </a:rPr>
              <a:t>, com </a:t>
            </a:r>
            <a:r>
              <a:rPr lang="en-US" spc="120" dirty="0" err="1">
                <a:solidFill>
                  <a:srgbClr val="0B4E7C"/>
                </a:solidFill>
                <a:highlight>
                  <a:srgbClr val="C0C0C0"/>
                </a:highlight>
                <a:latin typeface="Congenial Black" panose="020F0502020204030204" pitchFamily="2" charset="0"/>
                <a:ea typeface="Canva Sans"/>
                <a:cs typeface="Canva Sans"/>
                <a:sym typeface="Canva Sans"/>
              </a:rPr>
              <a:t>filtros</a:t>
            </a:r>
            <a:r>
              <a:rPr lang="en-US" spc="120" dirty="0">
                <a:solidFill>
                  <a:srgbClr val="0B4E7C"/>
                </a:solidFill>
                <a:highlight>
                  <a:srgbClr val="C0C0C0"/>
                </a:highlight>
                <a:latin typeface="Congenial Black" panose="020F0502020204030204" pitchFamily="2" charset="0"/>
                <a:ea typeface="Canva Sans"/>
                <a:cs typeface="Canva Sans"/>
                <a:sym typeface="Canva Sans"/>
              </a:rPr>
              <a:t> de </a:t>
            </a:r>
            <a:r>
              <a:rPr lang="en-US" spc="120" dirty="0" err="1">
                <a:solidFill>
                  <a:srgbClr val="0B4E7C"/>
                </a:solidFill>
                <a:highlight>
                  <a:srgbClr val="C0C0C0"/>
                </a:highlight>
                <a:latin typeface="Congenial Black" panose="020F0502020204030204" pitchFamily="2" charset="0"/>
                <a:ea typeface="Canva Sans"/>
                <a:cs typeface="Canva Sans"/>
                <a:sym typeface="Canva Sans"/>
              </a:rPr>
              <a:t>seleção</a:t>
            </a:r>
            <a:r>
              <a:rPr lang="en-US" spc="120" dirty="0">
                <a:solidFill>
                  <a:srgbClr val="0B4E7C"/>
                </a:solidFill>
                <a:highlight>
                  <a:srgbClr val="C0C0C0"/>
                </a:highlight>
                <a:latin typeface="Congenial Black" panose="020F0502020204030204" pitchFamily="2" charset="0"/>
                <a:ea typeface="Canva Sans"/>
                <a:cs typeface="Canva Sans"/>
                <a:sym typeface="Canva Sans"/>
              </a:rPr>
              <a:t> que o professional </a:t>
            </a:r>
            <a:r>
              <a:rPr lang="en-US" spc="120" dirty="0" err="1">
                <a:solidFill>
                  <a:srgbClr val="0B4E7C"/>
                </a:solidFill>
                <a:highlight>
                  <a:srgbClr val="C0C0C0"/>
                </a:highlight>
                <a:latin typeface="Congenial Black" panose="020F0502020204030204" pitchFamily="2" charset="0"/>
                <a:ea typeface="Canva Sans"/>
                <a:cs typeface="Canva Sans"/>
                <a:sym typeface="Canva Sans"/>
              </a:rPr>
              <a:t>pode</a:t>
            </a:r>
            <a:r>
              <a:rPr lang="en-US" spc="120" dirty="0">
                <a:solidFill>
                  <a:srgbClr val="0B4E7C"/>
                </a:solidFill>
                <a:highlight>
                  <a:srgbClr val="C0C0C0"/>
                </a:highlight>
                <a:latin typeface="Congenial Black" panose="020F0502020204030204" pitchFamily="2" charset="0"/>
                <a:ea typeface="Canva Sans"/>
                <a:cs typeface="Canva Sans"/>
                <a:sym typeface="Canva Sans"/>
              </a:rPr>
              <a:t> </a:t>
            </a:r>
            <a:r>
              <a:rPr lang="en-US" spc="120" dirty="0" err="1">
                <a:solidFill>
                  <a:srgbClr val="0B4E7C"/>
                </a:solidFill>
                <a:highlight>
                  <a:srgbClr val="C0C0C0"/>
                </a:highlight>
                <a:latin typeface="Congenial Black" panose="020F0502020204030204" pitchFamily="2" charset="0"/>
                <a:ea typeface="Canva Sans"/>
                <a:cs typeface="Canva Sans"/>
                <a:sym typeface="Canva Sans"/>
              </a:rPr>
              <a:t>selecionar</a:t>
            </a:r>
            <a:r>
              <a:rPr lang="en-US" spc="120" dirty="0">
                <a:solidFill>
                  <a:srgbClr val="0B4E7C"/>
                </a:solidFill>
                <a:highlight>
                  <a:srgbClr val="C0C0C0"/>
                </a:highlight>
                <a:latin typeface="Congenial Black" panose="020F0502020204030204" pitchFamily="2" charset="0"/>
                <a:ea typeface="Canva Sans"/>
                <a:cs typeface="Canva Sans"/>
                <a:sym typeface="Canva Sans"/>
              </a:rPr>
              <a:t> e </a:t>
            </a:r>
            <a:r>
              <a:rPr lang="en-US" spc="120" dirty="0" err="1">
                <a:solidFill>
                  <a:srgbClr val="0B4E7C"/>
                </a:solidFill>
                <a:highlight>
                  <a:srgbClr val="C0C0C0"/>
                </a:highlight>
                <a:latin typeface="Congenial Black" panose="020F0502020204030204" pitchFamily="2" charset="0"/>
                <a:ea typeface="Canva Sans"/>
                <a:cs typeface="Canva Sans"/>
                <a:sym typeface="Canva Sans"/>
              </a:rPr>
              <a:t>aparecerá</a:t>
            </a:r>
            <a:r>
              <a:rPr lang="en-US" spc="120" dirty="0">
                <a:solidFill>
                  <a:srgbClr val="0B4E7C"/>
                </a:solidFill>
                <a:highlight>
                  <a:srgbClr val="C0C0C0"/>
                </a:highlight>
                <a:latin typeface="Congenial Black" panose="020F0502020204030204" pitchFamily="2" charset="0"/>
                <a:ea typeface="Canva Sans"/>
                <a:cs typeface="Canva Sans"/>
                <a:sym typeface="Canva Sans"/>
              </a:rPr>
              <a:t> as </a:t>
            </a:r>
            <a:r>
              <a:rPr lang="en-US" spc="120" dirty="0" err="1">
                <a:solidFill>
                  <a:srgbClr val="0B4E7C"/>
                </a:solidFill>
                <a:highlight>
                  <a:srgbClr val="C0C0C0"/>
                </a:highlight>
                <a:latin typeface="Congenial Black" panose="020F0502020204030204" pitchFamily="2" charset="0"/>
                <a:ea typeface="Canva Sans"/>
                <a:cs typeface="Canva Sans"/>
                <a:sym typeface="Canva Sans"/>
              </a:rPr>
              <a:t>informações</a:t>
            </a:r>
            <a:r>
              <a:rPr lang="en-US" spc="120" dirty="0">
                <a:solidFill>
                  <a:srgbClr val="0B4E7C"/>
                </a:solidFill>
                <a:highlight>
                  <a:srgbClr val="C0C0C0"/>
                </a:highlight>
                <a:latin typeface="Congenial Black" panose="020F0502020204030204" pitchFamily="2" charset="0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id="4" name="Freeform 15">
            <a:extLst>
              <a:ext uri="{FF2B5EF4-FFF2-40B4-BE49-F238E27FC236}">
                <a16:creationId xmlns:a16="http://schemas.microsoft.com/office/drawing/2014/main" id="{F13136C0-178C-4A69-7F33-6C59AC137363}"/>
              </a:ext>
            </a:extLst>
          </p:cNvPr>
          <p:cNvSpPr/>
          <p:nvPr/>
        </p:nvSpPr>
        <p:spPr>
          <a:xfrm rot="3439542">
            <a:off x="5760046" y="360186"/>
            <a:ext cx="1927342" cy="979542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800"/>
                </a:lnTo>
                <a:lnTo>
                  <a:pt x="0" y="166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212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">
            <a:extLst>
              <a:ext uri="{FF2B5EF4-FFF2-40B4-BE49-F238E27FC236}">
                <a16:creationId xmlns:a16="http://schemas.microsoft.com/office/drawing/2014/main" id="{D3659829-B8EC-3F7B-0456-C2D95DF4157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2" name="TextBox 2"/>
          <p:cNvSpPr txBox="1"/>
          <p:nvPr/>
        </p:nvSpPr>
        <p:spPr>
          <a:xfrm>
            <a:off x="1323553" y="583924"/>
            <a:ext cx="10256615" cy="1247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 err="1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Biblioteca</a:t>
            </a: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 e Bases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23553" y="2019300"/>
            <a:ext cx="15110508" cy="2734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2010" b="1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Utilizamos</a:t>
            </a:r>
            <a:r>
              <a:rPr lang="en-US" sz="2010" b="1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de </a:t>
            </a:r>
            <a:r>
              <a:rPr lang="en-US" sz="2010" b="1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algumas</a:t>
            </a:r>
            <a:r>
              <a:rPr lang="en-US" sz="2010" b="1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10" b="1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Bibliotecas</a:t>
            </a:r>
            <a:r>
              <a:rPr lang="en-US" sz="2010" b="1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para </a:t>
            </a:r>
            <a:r>
              <a:rPr lang="en-US" sz="2010" b="1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essa</a:t>
            </a:r>
            <a:r>
              <a:rPr lang="en-US" sz="2010" b="1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10" b="1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análise</a:t>
            </a:r>
            <a:r>
              <a:rPr lang="en-US" sz="2010" b="1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e </a:t>
            </a:r>
            <a:r>
              <a:rPr lang="en-US" sz="2010" b="1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construção</a:t>
            </a:r>
            <a:r>
              <a:rPr lang="en-US" sz="2010" b="1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endParaRPr lang="en-US" sz="2010" b="1" spc="120" dirty="0">
              <a:solidFill>
                <a:srgbClr val="0B4E7C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342900" lvl="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10" b="1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Streamlit</a:t>
            </a:r>
            <a:r>
              <a:rPr lang="en-US" sz="2010" b="1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;</a:t>
            </a:r>
          </a:p>
          <a:p>
            <a:pPr marL="342900" lvl="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10" b="1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Pandas;</a:t>
            </a:r>
          </a:p>
          <a:p>
            <a:pPr marL="342900" lvl="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10" b="1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Numpy</a:t>
            </a:r>
            <a:r>
              <a:rPr lang="en-US" sz="2010" b="1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;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endParaRPr lang="en-US" sz="2010" b="1" spc="120" dirty="0">
              <a:solidFill>
                <a:srgbClr val="0B4E7C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94834AB5-3D0E-0D11-161A-3610218B82F5}"/>
              </a:ext>
            </a:extLst>
          </p:cNvPr>
          <p:cNvSpPr txBox="1"/>
          <p:nvPr/>
        </p:nvSpPr>
        <p:spPr>
          <a:xfrm>
            <a:off x="1338301" y="4753703"/>
            <a:ext cx="15110508" cy="878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2010" b="1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As bases </a:t>
            </a:r>
            <a:r>
              <a:rPr lang="en-US" sz="2010" b="1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utilizadas</a:t>
            </a:r>
            <a:r>
              <a:rPr lang="en-US" sz="2010" b="1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10" b="1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são</a:t>
            </a:r>
            <a:r>
              <a:rPr lang="en-US" sz="2010" b="1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dos </a:t>
            </a:r>
            <a:r>
              <a:rPr lang="en-US" sz="2010" b="1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anos</a:t>
            </a:r>
            <a:r>
              <a:rPr lang="en-US" sz="2010" b="1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10" b="1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mais</a:t>
            </a:r>
            <a:r>
              <a:rPr lang="en-US" sz="2010" b="1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10" b="1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recentes</a:t>
            </a:r>
            <a:r>
              <a:rPr lang="en-US" sz="2010" b="1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(2020 a 2022), que </a:t>
            </a:r>
            <a:r>
              <a:rPr lang="en-US" sz="2010" b="1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foram</a:t>
            </a:r>
            <a:r>
              <a:rPr lang="en-US" sz="2010" b="1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010" b="1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fornecidas</a:t>
            </a:r>
            <a:r>
              <a:rPr lang="en-US" sz="2010" b="1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pela </a:t>
            </a:r>
            <a:r>
              <a:rPr lang="en-US" sz="2010" b="1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Instituição</a:t>
            </a:r>
            <a:r>
              <a:rPr lang="en-US" sz="2010" b="1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 Passos </a:t>
            </a:r>
            <a:r>
              <a:rPr lang="en-US" sz="2010" b="1" spc="120" dirty="0" err="1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Mágicos</a:t>
            </a:r>
            <a:r>
              <a:rPr lang="en-US" sz="2010" b="1" spc="120" dirty="0">
                <a:solidFill>
                  <a:srgbClr val="0B4E7C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9FA3EB-01AB-1A9A-0762-A9602661E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759" y="6201201"/>
            <a:ext cx="3005099" cy="1319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9F50BF-7A9B-7EC6-6F67-6FEF95B36BC3}"/>
              </a:ext>
            </a:extLst>
          </p:cNvPr>
          <p:cNvSpPr txBox="1"/>
          <p:nvPr/>
        </p:nvSpPr>
        <p:spPr>
          <a:xfrm>
            <a:off x="8610600" y="932274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hlinkClick r:id="rId4"/>
              </a:rPr>
              <a:t>Dados</a:t>
            </a:r>
            <a:r>
              <a:rPr lang="pt-BR" b="1" dirty="0"/>
              <a:t> </a:t>
            </a:r>
            <a:r>
              <a:rPr lang="pt-BR" dirty="0">
                <a:hlinkClick r:id="rId4"/>
              </a:rPr>
              <a:t>fiap-dtat-g80-datathon/streamlit.py </a:t>
            </a:r>
            <a:r>
              <a:rPr lang="pt-BR" dirty="0" err="1">
                <a:hlinkClick r:id="rId4"/>
              </a:rPr>
              <a:t>at</a:t>
            </a:r>
            <a:r>
              <a:rPr lang="pt-BR" dirty="0">
                <a:hlinkClick r:id="rId4"/>
              </a:rPr>
              <a:t> </a:t>
            </a:r>
            <a:r>
              <a:rPr lang="pt-BR" dirty="0" err="1">
                <a:hlinkClick r:id="rId4"/>
              </a:rPr>
              <a:t>main</a:t>
            </a:r>
            <a:r>
              <a:rPr lang="pt-BR" dirty="0">
                <a:hlinkClick r:id="rId4"/>
              </a:rPr>
              <a:t> · </a:t>
            </a:r>
            <a:r>
              <a:rPr lang="pt-BR" dirty="0" err="1">
                <a:hlinkClick r:id="rId4"/>
              </a:rPr>
              <a:t>arthurtcm</a:t>
            </a:r>
            <a:r>
              <a:rPr lang="pt-BR" dirty="0">
                <a:hlinkClick r:id="rId4"/>
              </a:rPr>
              <a:t>/fiap-dtat-g80-datathon · GitHub</a:t>
            </a:r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88504400-4F90-5583-15AF-CCCFF166F9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1959" t="16241"/>
          <a:stretch/>
        </p:blipFill>
        <p:spPr>
          <a:xfrm rot="887277">
            <a:off x="13009577" y="1760955"/>
            <a:ext cx="1185224" cy="708290"/>
          </a:xfrm>
          <a:prstGeom prst="roundRect">
            <a:avLst>
              <a:gd name="adj" fmla="val 441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BE9CD47-4059-2D2B-FB74-D8CA14DE17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717" t="5978" r="9262" b="12889"/>
          <a:stretch/>
        </p:blipFill>
        <p:spPr>
          <a:xfrm rot="1018398">
            <a:off x="12261697" y="2519402"/>
            <a:ext cx="866393" cy="9011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0CF9841-D2F4-BF58-9521-D58BE6A32C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11532">
            <a:off x="13670910" y="3002796"/>
            <a:ext cx="918217" cy="8570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03745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667312" y="2019894"/>
            <a:ext cx="7669569" cy="6247213"/>
          </a:xfrm>
          <a:custGeom>
            <a:avLst/>
            <a:gdLst/>
            <a:ahLst/>
            <a:cxnLst/>
            <a:rect l="l" t="t" r="r" b="b"/>
            <a:pathLst>
              <a:path w="7669569" h="6247213">
                <a:moveTo>
                  <a:pt x="0" y="0"/>
                </a:moveTo>
                <a:lnTo>
                  <a:pt x="7669569" y="0"/>
                </a:lnTo>
                <a:lnTo>
                  <a:pt x="7669569" y="6247212"/>
                </a:lnTo>
                <a:lnTo>
                  <a:pt x="0" y="6247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 dirty="0"/>
          </a:p>
        </p:txBody>
      </p:sp>
      <p:sp>
        <p:nvSpPr>
          <p:cNvPr id="4" name="TextBox 4"/>
          <p:cNvSpPr txBox="1"/>
          <p:nvPr/>
        </p:nvSpPr>
        <p:spPr>
          <a:xfrm>
            <a:off x="9144000" y="2311717"/>
            <a:ext cx="8232032" cy="2479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10000" spc="-600" dirty="0" err="1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Análise</a:t>
            </a:r>
            <a:r>
              <a:rPr lang="en-US" sz="10000" spc="-6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 </a:t>
            </a:r>
            <a:r>
              <a:rPr lang="en-US" sz="10000" spc="-600" dirty="0" err="1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exploratória</a:t>
            </a:r>
            <a:endParaRPr lang="en-US" sz="10000" spc="-600" dirty="0">
              <a:solidFill>
                <a:srgbClr val="0B4E7C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44000" y="5083493"/>
            <a:ext cx="8476688" cy="2312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1700" u="none" spc="102" dirty="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Ao </a:t>
            </a:r>
            <a:r>
              <a:rPr lang="en-US" sz="1700" u="none" spc="102" dirty="0" err="1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longo</a:t>
            </a:r>
            <a:r>
              <a:rPr lang="en-US" sz="1700" u="none" spc="102" dirty="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da </a:t>
            </a:r>
            <a:r>
              <a:rPr lang="en-US" sz="1700" u="none" spc="102" dirty="0" err="1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construção</a:t>
            </a:r>
            <a:r>
              <a:rPr lang="en-US" sz="1700" u="none" spc="102" dirty="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do DATATHON, </a:t>
            </a:r>
            <a:r>
              <a:rPr lang="en-US" sz="1700" u="none" spc="102" dirty="0" err="1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pesquisamos</a:t>
            </a:r>
            <a:r>
              <a:rPr lang="en-US" sz="1700" u="none" spc="102" dirty="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</a:t>
            </a:r>
            <a:r>
              <a:rPr lang="en-US" sz="1700" u="none" spc="102" dirty="0" err="1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algumas</a:t>
            </a:r>
            <a:r>
              <a:rPr lang="en-US" sz="1700" u="none" spc="102" dirty="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</a:t>
            </a:r>
            <a:r>
              <a:rPr lang="en-US" sz="1700" u="none" spc="102" dirty="0" err="1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fontes</a:t>
            </a:r>
            <a:r>
              <a:rPr lang="en-US" sz="1700" u="none" spc="102" dirty="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de </a:t>
            </a:r>
            <a:r>
              <a:rPr lang="en-US" sz="1700" u="none" spc="102" dirty="0" err="1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informações</a:t>
            </a:r>
            <a:r>
              <a:rPr lang="en-US" sz="1700" u="none" spc="102" dirty="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</a:t>
            </a:r>
            <a:r>
              <a:rPr lang="en-US" sz="1700" u="none" spc="102" dirty="0" err="1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sobre</a:t>
            </a:r>
            <a:r>
              <a:rPr lang="en-US" sz="1700" spc="102" dirty="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</a:t>
            </a:r>
            <a:r>
              <a:rPr lang="en-US" sz="1700" u="none" spc="102" dirty="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Rede </a:t>
            </a:r>
            <a:r>
              <a:rPr lang="en-US" sz="1700" u="none" spc="102" dirty="0" err="1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Pública</a:t>
            </a:r>
            <a:r>
              <a:rPr lang="en-US" sz="1700" spc="102" dirty="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</a:t>
            </a:r>
            <a:r>
              <a:rPr lang="en-US" sz="1700" spc="102" dirty="0" err="1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ou</a:t>
            </a:r>
            <a:r>
              <a:rPr lang="en-US" sz="1700" spc="102" dirty="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</a:t>
            </a:r>
            <a:r>
              <a:rPr lang="en-US" sz="1700" spc="102" dirty="0" err="1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Privada</a:t>
            </a:r>
            <a:r>
              <a:rPr lang="en-US" sz="1700" spc="102" dirty="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.</a:t>
            </a: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endParaRPr lang="en-US" sz="1700" u="none" spc="102" dirty="0">
              <a:solidFill>
                <a:srgbClr val="0B4E7C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r>
              <a:rPr lang="en-US" sz="1700" spc="102" dirty="0" err="1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Optamos</a:t>
            </a:r>
            <a:r>
              <a:rPr lang="en-US" sz="1700" spc="102" dirty="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em usar o </a:t>
            </a:r>
            <a:r>
              <a:rPr lang="pt-BR" sz="1700" spc="102" dirty="0">
                <a:solidFill>
                  <a:srgbClr val="0B4E7C"/>
                </a:solidFill>
                <a:latin typeface="Canva Sans Medium"/>
              </a:rPr>
              <a:t> Ideb que é calculado com base no aprendizado dos alunos em português e matemática (Saeb) e no fluxo escolar (taxa de aprovação)</a:t>
            </a:r>
            <a:endParaRPr lang="en-US" sz="1700" spc="102" dirty="0">
              <a:solidFill>
                <a:srgbClr val="0B4E7C"/>
              </a:solidFill>
              <a:latin typeface="Canva Sans Medium"/>
              <a:sym typeface="Canva Sans Medium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78C84B88-73B1-BB19-07B3-1AB326043DED}"/>
                  </a:ext>
                </a:extLst>
              </p14:cNvPr>
              <p14:cNvContentPartPr/>
              <p14:nvPr/>
            </p14:nvContentPartPr>
            <p14:xfrm>
              <a:off x="7049415" y="3109843"/>
              <a:ext cx="243360" cy="164160"/>
            </p14:xfrm>
          </p:contentPart>
        </mc:Choice>
        <mc:Fallback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78C84B88-73B1-BB19-07B3-1AB326043DE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95775" y="3002203"/>
                <a:ext cx="35100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35860B3B-0464-E872-D507-EC51B7FF289A}"/>
                  </a:ext>
                </a:extLst>
              </p14:cNvPr>
              <p14:cNvContentPartPr/>
              <p14:nvPr/>
            </p14:nvContentPartPr>
            <p14:xfrm>
              <a:off x="6961215" y="2938843"/>
              <a:ext cx="628920" cy="1027800"/>
            </p14:xfrm>
          </p:contentPart>
        </mc:Choice>
        <mc:Fallback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35860B3B-0464-E872-D507-EC51B7FF28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98575" y="2876203"/>
                <a:ext cx="754560" cy="115344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Gráfico 9" descr="Lupa com preenchimento sólido">
            <a:extLst>
              <a:ext uri="{FF2B5EF4-FFF2-40B4-BE49-F238E27FC236}">
                <a16:creationId xmlns:a16="http://schemas.microsoft.com/office/drawing/2014/main" id="{28F7CCFA-53D4-4E4A-5172-255822E7CE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18475" y="3052243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0494" y="0"/>
                  </a:moveTo>
                  <a:lnTo>
                    <a:pt x="4264232" y="0"/>
                  </a:lnTo>
                  <a:cubicBezTo>
                    <a:pt x="4270028" y="0"/>
                    <a:pt x="4274726" y="4698"/>
                    <a:pt x="4274726" y="10494"/>
                  </a:cubicBezTo>
                  <a:lnTo>
                    <a:pt x="4274726" y="2156973"/>
                  </a:lnTo>
                  <a:cubicBezTo>
                    <a:pt x="4274726" y="2162768"/>
                    <a:pt x="4270028" y="2167467"/>
                    <a:pt x="4264232" y="2167467"/>
                  </a:cubicBezTo>
                  <a:lnTo>
                    <a:pt x="10494" y="2167467"/>
                  </a:lnTo>
                  <a:cubicBezTo>
                    <a:pt x="7711" y="2167467"/>
                    <a:pt x="5042" y="2166361"/>
                    <a:pt x="3074" y="2164393"/>
                  </a:cubicBezTo>
                  <a:cubicBezTo>
                    <a:pt x="1106" y="2162425"/>
                    <a:pt x="0" y="2159756"/>
                    <a:pt x="0" y="2156973"/>
                  </a:cubicBezTo>
                  <a:lnTo>
                    <a:pt x="0" y="10494"/>
                  </a:lnTo>
                  <a:cubicBezTo>
                    <a:pt x="0" y="4698"/>
                    <a:pt x="4698" y="0"/>
                    <a:pt x="10494" y="0"/>
                  </a:cubicBezTo>
                  <a:close/>
                </a:path>
              </a:pathLst>
            </a:custGeom>
            <a:solidFill>
              <a:srgbClr val="155C9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22">
            <a:extLst>
              <a:ext uri="{FF2B5EF4-FFF2-40B4-BE49-F238E27FC236}">
                <a16:creationId xmlns:a16="http://schemas.microsoft.com/office/drawing/2014/main" id="{A7104E9B-D0F9-5A4A-0A00-72E19E551C6E}"/>
              </a:ext>
            </a:extLst>
          </p:cNvPr>
          <p:cNvSpPr txBox="1"/>
          <p:nvPr/>
        </p:nvSpPr>
        <p:spPr>
          <a:xfrm>
            <a:off x="2438400" y="2979864"/>
            <a:ext cx="11783942" cy="306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584"/>
              </a:lnSpc>
              <a:spcBef>
                <a:spcPct val="0"/>
              </a:spcBef>
            </a:pPr>
            <a:r>
              <a:rPr lang="en-US" sz="1700" u="none" strike="noStrike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Fizemos</a:t>
            </a:r>
            <a:r>
              <a:rPr lang="en-US" sz="1700" u="none" strike="noStrike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700" u="none" strike="noStrike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uma</a:t>
            </a:r>
            <a:r>
              <a:rPr lang="en-US" sz="1700" u="none" strike="noStrike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700" u="none" strike="noStrike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pesquisa</a:t>
            </a:r>
            <a:r>
              <a:rPr lang="en-US" sz="1700" u="none" strike="noStrike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com dados do </a:t>
            </a:r>
            <a:r>
              <a:rPr lang="en-US" sz="1700" u="none" strike="noStrike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Inep</a:t>
            </a:r>
            <a:r>
              <a:rPr lang="en-US" sz="1700" u="none" strike="noStrike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1700" u="none" strike="noStrike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comparamos</a:t>
            </a:r>
            <a:r>
              <a:rPr lang="en-US" sz="1700" u="none" strike="noStrike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as </a:t>
            </a:r>
            <a:r>
              <a:rPr lang="en-US" sz="1700" u="none" strike="noStrike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informações</a:t>
            </a:r>
            <a:r>
              <a:rPr lang="en-US" sz="1700" u="none" strike="noStrike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da Rede </a:t>
            </a:r>
            <a:r>
              <a:rPr lang="en-US" sz="1700" u="none" strike="noStrike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Pública</a:t>
            </a:r>
            <a:r>
              <a:rPr lang="en-US" sz="17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 a Passos </a:t>
            </a:r>
            <a:r>
              <a:rPr lang="en-US" sz="1700" dirty="0" err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Mágicos</a:t>
            </a:r>
            <a:r>
              <a:rPr lang="en-US" sz="17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  <a:endParaRPr lang="en-US" sz="1700" u="none" strike="noStrike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72EDBC5-11D2-2816-24B7-A7AE5187E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179" y="4031662"/>
            <a:ext cx="6882560" cy="425232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41EFDC7-2558-453D-E93D-FAE2EA0C9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4094536"/>
            <a:ext cx="6035563" cy="4126580"/>
          </a:xfrm>
          <a:prstGeom prst="rect">
            <a:avLst/>
          </a:prstGeom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93E320B1-02DE-2DB9-3426-4135789DBE52}"/>
              </a:ext>
            </a:extLst>
          </p:cNvPr>
          <p:cNvSpPr txBox="1"/>
          <p:nvPr/>
        </p:nvSpPr>
        <p:spPr>
          <a:xfrm>
            <a:off x="3124200" y="1344826"/>
            <a:ext cx="988695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pt-BR" sz="4000" b="1" i="0" u="none" strike="noStrike" dirty="0">
                <a:solidFill>
                  <a:schemeClr val="bg1"/>
                </a:solidFill>
                <a:effectLst/>
                <a:latin typeface="rawline"/>
              </a:rPr>
              <a:t>Instituto Nacional de Estudos e Pesquisas Educacionais Anísio Teixeira | Inep</a:t>
            </a:r>
            <a:endParaRPr lang="en-US" sz="4000" b="1" u="none" spc="119" dirty="0">
              <a:solidFill>
                <a:schemeClr val="bg1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1846632" y="-1082517"/>
            <a:ext cx="2875332" cy="3635478"/>
          </a:xfrm>
          <a:custGeom>
            <a:avLst/>
            <a:gdLst/>
            <a:ahLst/>
            <a:cxnLst/>
            <a:rect l="l" t="t" r="r" b="b"/>
            <a:pathLst>
              <a:path w="2875332" h="3635478">
                <a:moveTo>
                  <a:pt x="0" y="0"/>
                </a:moveTo>
                <a:lnTo>
                  <a:pt x="2875332" y="0"/>
                </a:lnTo>
                <a:lnTo>
                  <a:pt x="2875332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 rot="-366315">
            <a:off x="16763321" y="4670879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-722807" y="9667398"/>
            <a:ext cx="4222162" cy="1519978"/>
          </a:xfrm>
          <a:custGeom>
            <a:avLst/>
            <a:gdLst/>
            <a:ahLst/>
            <a:cxnLst/>
            <a:rect l="l" t="t" r="r" b="b"/>
            <a:pathLst>
              <a:path w="4222162" h="1519978">
                <a:moveTo>
                  <a:pt x="0" y="0"/>
                </a:moveTo>
                <a:lnTo>
                  <a:pt x="4222162" y="0"/>
                </a:lnTo>
                <a:lnTo>
                  <a:pt x="4222162" y="1519978"/>
                </a:lnTo>
                <a:lnTo>
                  <a:pt x="0" y="15199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8103209" y="9258300"/>
            <a:ext cx="4826643" cy="3119218"/>
          </a:xfrm>
          <a:custGeom>
            <a:avLst/>
            <a:gdLst/>
            <a:ahLst/>
            <a:cxnLst/>
            <a:rect l="l" t="t" r="r" b="b"/>
            <a:pathLst>
              <a:path w="4826643" h="3119218">
                <a:moveTo>
                  <a:pt x="0" y="0"/>
                </a:moveTo>
                <a:lnTo>
                  <a:pt x="4826643" y="0"/>
                </a:lnTo>
                <a:lnTo>
                  <a:pt x="4826643" y="3119218"/>
                </a:lnTo>
                <a:lnTo>
                  <a:pt x="0" y="31192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 rot="-10800000">
            <a:off x="6963965" y="-924229"/>
            <a:ext cx="5282267" cy="2165729"/>
          </a:xfrm>
          <a:custGeom>
            <a:avLst/>
            <a:gdLst/>
            <a:ahLst/>
            <a:cxnLst/>
            <a:rect l="l" t="t" r="r" b="b"/>
            <a:pathLst>
              <a:path w="5282267" h="2165729">
                <a:moveTo>
                  <a:pt x="0" y="0"/>
                </a:moveTo>
                <a:lnTo>
                  <a:pt x="5282267" y="0"/>
                </a:lnTo>
                <a:lnTo>
                  <a:pt x="5282267" y="2165729"/>
                </a:lnTo>
                <a:lnTo>
                  <a:pt x="0" y="21657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 flipH="1">
            <a:off x="5954439" y="447863"/>
            <a:ext cx="906098" cy="976429"/>
          </a:xfrm>
          <a:custGeom>
            <a:avLst/>
            <a:gdLst/>
            <a:ahLst/>
            <a:cxnLst/>
            <a:rect l="l" t="t" r="r" b="b"/>
            <a:pathLst>
              <a:path w="906098" h="976429">
                <a:moveTo>
                  <a:pt x="906098" y="0"/>
                </a:moveTo>
                <a:lnTo>
                  <a:pt x="0" y="0"/>
                </a:lnTo>
                <a:lnTo>
                  <a:pt x="0" y="976429"/>
                </a:lnTo>
                <a:lnTo>
                  <a:pt x="906098" y="976429"/>
                </a:lnTo>
                <a:lnTo>
                  <a:pt x="90609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id="{E102707D-798C-5527-2714-65649892FE1A}"/>
              </a:ext>
            </a:extLst>
          </p:cNvPr>
          <p:cNvSpPr txBox="1"/>
          <p:nvPr/>
        </p:nvSpPr>
        <p:spPr>
          <a:xfrm>
            <a:off x="1137867" y="266700"/>
            <a:ext cx="4722976" cy="1471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600"/>
              </a:lnSpc>
              <a:spcBef>
                <a:spcPct val="0"/>
              </a:spcBef>
            </a:pPr>
            <a:r>
              <a:rPr lang="en-US" sz="8000" u="none" strike="noStrike" spc="-90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Passos </a:t>
            </a:r>
            <a:r>
              <a:rPr lang="en-US" sz="8000" u="none" strike="noStrike" spc="-900" dirty="0" err="1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Mágicos</a:t>
            </a:r>
            <a:endParaRPr lang="en-US" sz="8000" u="none" strike="noStrike" spc="-900" dirty="0">
              <a:solidFill>
                <a:srgbClr val="0B4E7C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988A148B-1DD6-0CB4-4F38-9F6A3D019095}"/>
              </a:ext>
            </a:extLst>
          </p:cNvPr>
          <p:cNvSpPr txBox="1"/>
          <p:nvPr/>
        </p:nvSpPr>
        <p:spPr>
          <a:xfrm>
            <a:off x="838200" y="7088593"/>
            <a:ext cx="15859278" cy="874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sz="2000" spc="102" dirty="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Para </a:t>
            </a:r>
            <a:r>
              <a:rPr lang="en-US" sz="2000" spc="102" dirty="0" err="1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construir</a:t>
            </a:r>
            <a:r>
              <a:rPr lang="en-US" sz="2000" spc="102" dirty="0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a </a:t>
            </a:r>
            <a:r>
              <a:rPr lang="en-US" sz="2000" spc="102" dirty="0" err="1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</a:t>
            </a:r>
            <a:r>
              <a:rPr lang="en-US" sz="2000" spc="102" dirty="0" err="1">
                <a:solidFill>
                  <a:srgbClr val="0B4E7C"/>
                </a:solidFill>
                <a:latin typeface="Canva Sans Medium"/>
                <a:sym typeface="Canva Sans Medium"/>
              </a:rPr>
              <a:t>nálise</a:t>
            </a:r>
            <a:r>
              <a:rPr lang="en-US" sz="2000" spc="102" dirty="0">
                <a:solidFill>
                  <a:srgbClr val="0B4E7C"/>
                </a:solidFill>
                <a:latin typeface="Canva Sans Medium"/>
                <a:sym typeface="Canva Sans Medium"/>
              </a:rPr>
              <a:t> do </a:t>
            </a:r>
            <a:r>
              <a:rPr lang="pt-BR" sz="2000" spc="102" dirty="0" err="1">
                <a:solidFill>
                  <a:srgbClr val="0B4E7C"/>
                </a:solidFill>
                <a:latin typeface="Canva Sans Medium"/>
              </a:rPr>
              <a:t>Indic</a:t>
            </a:r>
            <a:r>
              <a:rPr lang="en-US" sz="2000" spc="102" dirty="0" err="1">
                <a:solidFill>
                  <a:srgbClr val="0B4E7C"/>
                </a:solidFill>
                <a:latin typeface="Canva Sans Medium"/>
                <a:sym typeface="Canva Sans Medium"/>
              </a:rPr>
              <a:t>ador</a:t>
            </a:r>
            <a:r>
              <a:rPr lang="en-US" sz="2000" spc="102" dirty="0">
                <a:solidFill>
                  <a:srgbClr val="0B4E7C"/>
                </a:solidFill>
                <a:latin typeface="Canva Sans Medium"/>
                <a:sym typeface="Canva Sans Medium"/>
              </a:rPr>
              <a:t> </a:t>
            </a:r>
            <a:r>
              <a:rPr lang="pt-BR" sz="2000" spc="102" dirty="0">
                <a:solidFill>
                  <a:srgbClr val="0B4E7C"/>
                </a:solidFill>
                <a:latin typeface="Canva Sans Medium"/>
              </a:rPr>
              <a:t>de Aprendizagem</a:t>
            </a:r>
            <a:r>
              <a:rPr lang="en-US" sz="2000" spc="102" dirty="0">
                <a:solidFill>
                  <a:srgbClr val="0B4E7C"/>
                </a:solidFill>
                <a:latin typeface="Canva Sans Medium"/>
                <a:sym typeface="Canva Sans Medium"/>
              </a:rPr>
              <a:t>, </a:t>
            </a:r>
            <a:r>
              <a:rPr lang="en-US" sz="2000" spc="102" dirty="0" err="1">
                <a:solidFill>
                  <a:srgbClr val="0B4E7C"/>
                </a:solidFill>
                <a:latin typeface="Canva Sans Medium"/>
                <a:sym typeface="Canva Sans Medium"/>
              </a:rPr>
              <a:t>avaliamos</a:t>
            </a:r>
            <a:r>
              <a:rPr lang="en-US" sz="2000" spc="102" dirty="0">
                <a:solidFill>
                  <a:srgbClr val="0B4E7C"/>
                </a:solidFill>
                <a:latin typeface="Canva Sans Medium"/>
                <a:sym typeface="Canva Sans Medium"/>
              </a:rPr>
              <a:t> </a:t>
            </a:r>
            <a:r>
              <a:rPr lang="en-US" sz="2000" spc="102" dirty="0" err="1">
                <a:solidFill>
                  <a:srgbClr val="0B4E7C"/>
                </a:solidFill>
                <a:latin typeface="Canva Sans Medium"/>
                <a:sym typeface="Canva Sans Medium"/>
              </a:rPr>
              <a:t>todos</a:t>
            </a:r>
            <a:r>
              <a:rPr lang="en-US" sz="2000" spc="102" dirty="0">
                <a:solidFill>
                  <a:srgbClr val="0B4E7C"/>
                </a:solidFill>
                <a:latin typeface="Canva Sans Medium"/>
                <a:sym typeface="Canva Sans Medium"/>
              </a:rPr>
              <a:t> </a:t>
            </a:r>
            <a:r>
              <a:rPr lang="en-US" sz="2000" spc="102" dirty="0" err="1">
                <a:solidFill>
                  <a:srgbClr val="0B4E7C"/>
                </a:solidFill>
                <a:latin typeface="Canva Sans Medium"/>
                <a:sym typeface="Canva Sans Medium"/>
              </a:rPr>
              <a:t>os</a:t>
            </a:r>
            <a:r>
              <a:rPr lang="en-US" sz="2000" spc="102" dirty="0">
                <a:solidFill>
                  <a:srgbClr val="0B4E7C"/>
                </a:solidFill>
                <a:latin typeface="Canva Sans Medium"/>
                <a:sym typeface="Canva Sans Medium"/>
              </a:rPr>
              <a:t> </a:t>
            </a:r>
            <a:r>
              <a:rPr lang="en-US" sz="2000" spc="102" dirty="0" err="1">
                <a:solidFill>
                  <a:srgbClr val="0B4E7C"/>
                </a:solidFill>
                <a:latin typeface="Canva Sans Medium"/>
                <a:sym typeface="Canva Sans Medium"/>
              </a:rPr>
              <a:t>alunos</a:t>
            </a:r>
            <a:r>
              <a:rPr lang="en-US" sz="2000" spc="102" dirty="0">
                <a:solidFill>
                  <a:srgbClr val="0B4E7C"/>
                </a:solidFill>
                <a:latin typeface="Canva Sans Medium"/>
                <a:sym typeface="Canva Sans Medium"/>
              </a:rPr>
              <a:t> que </a:t>
            </a:r>
            <a:r>
              <a:rPr lang="en-US" sz="2000" spc="102" dirty="0" err="1">
                <a:solidFill>
                  <a:srgbClr val="0B4E7C"/>
                </a:solidFill>
                <a:latin typeface="Canva Sans Medium"/>
                <a:sym typeface="Canva Sans Medium"/>
              </a:rPr>
              <a:t>possuiam</a:t>
            </a:r>
            <a:r>
              <a:rPr lang="en-US" sz="2000" spc="102" dirty="0">
                <a:solidFill>
                  <a:srgbClr val="0B4E7C"/>
                </a:solidFill>
                <a:latin typeface="Canva Sans Medium"/>
                <a:sym typeface="Canva Sans Medium"/>
              </a:rPr>
              <a:t> </a:t>
            </a:r>
            <a:r>
              <a:rPr lang="en-US" sz="2000" spc="102" dirty="0" err="1">
                <a:solidFill>
                  <a:srgbClr val="0B4E7C"/>
                </a:solidFill>
                <a:latin typeface="Canva Sans Medium"/>
                <a:sym typeface="Canva Sans Medium"/>
              </a:rPr>
              <a:t>informações</a:t>
            </a:r>
            <a:r>
              <a:rPr lang="en-US" sz="2000" spc="102" dirty="0">
                <a:solidFill>
                  <a:srgbClr val="0B4E7C"/>
                </a:solidFill>
                <a:latin typeface="Canva Sans Medium"/>
                <a:sym typeface="Canva Sans Medium"/>
              </a:rPr>
              <a:t>, </a:t>
            </a:r>
            <a:r>
              <a:rPr lang="en-US" sz="2000" spc="102" dirty="0" err="1">
                <a:solidFill>
                  <a:srgbClr val="0B4E7C"/>
                </a:solidFill>
                <a:latin typeface="Canva Sans Medium"/>
                <a:sym typeface="Canva Sans Medium"/>
              </a:rPr>
              <a:t>deixamos</a:t>
            </a:r>
            <a:r>
              <a:rPr lang="en-US" sz="2000" spc="102" dirty="0">
                <a:solidFill>
                  <a:srgbClr val="0B4E7C"/>
                </a:solidFill>
                <a:latin typeface="Canva Sans Medium"/>
                <a:sym typeface="Canva Sans Medium"/>
              </a:rPr>
              <a:t> em zero </a:t>
            </a:r>
            <a:r>
              <a:rPr lang="en-US" sz="2000" spc="102" dirty="0" err="1">
                <a:solidFill>
                  <a:srgbClr val="0B4E7C"/>
                </a:solidFill>
                <a:latin typeface="Canva Sans Medium"/>
                <a:sym typeface="Canva Sans Medium"/>
              </a:rPr>
              <a:t>os</a:t>
            </a:r>
            <a:r>
              <a:rPr lang="en-US" sz="2000" spc="102" dirty="0">
                <a:solidFill>
                  <a:srgbClr val="0B4E7C"/>
                </a:solidFill>
                <a:latin typeface="Canva Sans Medium"/>
                <a:sym typeface="Canva Sans Medium"/>
              </a:rPr>
              <a:t> campos </a:t>
            </a:r>
            <a:r>
              <a:rPr lang="en-US" sz="2000" spc="102" dirty="0" err="1">
                <a:solidFill>
                  <a:srgbClr val="0B4E7C"/>
                </a:solidFill>
                <a:latin typeface="Canva Sans Medium"/>
                <a:sym typeface="Canva Sans Medium"/>
              </a:rPr>
              <a:t>vazios</a:t>
            </a:r>
            <a:r>
              <a:rPr lang="en-US" sz="2000" spc="102" dirty="0">
                <a:solidFill>
                  <a:srgbClr val="0B4E7C"/>
                </a:solidFill>
                <a:latin typeface="Canva Sans Medium"/>
                <a:sym typeface="Canva Sans Medium"/>
              </a:rPr>
              <a:t>, para </a:t>
            </a:r>
            <a:r>
              <a:rPr lang="en-US" sz="2000" spc="102" dirty="0" err="1">
                <a:solidFill>
                  <a:srgbClr val="0B4E7C"/>
                </a:solidFill>
                <a:latin typeface="Canva Sans Medium"/>
                <a:sym typeface="Canva Sans Medium"/>
              </a:rPr>
              <a:t>assim</a:t>
            </a:r>
            <a:r>
              <a:rPr lang="en-US" sz="2000" spc="102" dirty="0">
                <a:solidFill>
                  <a:srgbClr val="0B4E7C"/>
                </a:solidFill>
                <a:latin typeface="Canva Sans Medium"/>
                <a:sym typeface="Canva Sans Medium"/>
              </a:rPr>
              <a:t> </a:t>
            </a:r>
            <a:r>
              <a:rPr lang="en-US" sz="2000" spc="102" dirty="0" err="1">
                <a:solidFill>
                  <a:srgbClr val="0B4E7C"/>
                </a:solidFill>
                <a:latin typeface="Canva Sans Medium"/>
                <a:sym typeface="Canva Sans Medium"/>
              </a:rPr>
              <a:t>ter</a:t>
            </a:r>
            <a:r>
              <a:rPr lang="en-US" sz="2000" spc="102" dirty="0">
                <a:solidFill>
                  <a:srgbClr val="0B4E7C"/>
                </a:solidFill>
                <a:latin typeface="Canva Sans Medium"/>
                <a:sym typeface="Canva Sans Medium"/>
              </a:rPr>
              <a:t> </a:t>
            </a:r>
            <a:r>
              <a:rPr lang="en-US" sz="2000" spc="102" dirty="0" err="1">
                <a:solidFill>
                  <a:srgbClr val="0B4E7C"/>
                </a:solidFill>
                <a:latin typeface="Canva Sans Medium"/>
                <a:sym typeface="Canva Sans Medium"/>
              </a:rPr>
              <a:t>uma</a:t>
            </a:r>
            <a:r>
              <a:rPr lang="en-US" sz="2000" spc="102" dirty="0">
                <a:solidFill>
                  <a:srgbClr val="0B4E7C"/>
                </a:solidFill>
                <a:latin typeface="Canva Sans Medium"/>
                <a:sym typeface="Canva Sans Medium"/>
              </a:rPr>
              <a:t> </a:t>
            </a:r>
            <a:r>
              <a:rPr lang="en-US" sz="2000" spc="102" dirty="0" err="1">
                <a:solidFill>
                  <a:srgbClr val="0B4E7C"/>
                </a:solidFill>
                <a:latin typeface="Canva Sans Medium"/>
                <a:sym typeface="Canva Sans Medium"/>
              </a:rPr>
              <a:t>acertividade</a:t>
            </a:r>
            <a:r>
              <a:rPr lang="en-US" sz="2000" spc="102" dirty="0">
                <a:solidFill>
                  <a:srgbClr val="0B4E7C"/>
                </a:solidFill>
                <a:latin typeface="Canva Sans Medium"/>
                <a:sym typeface="Canva Sans Medium"/>
              </a:rPr>
              <a:t> </a:t>
            </a:r>
            <a:r>
              <a:rPr lang="en-US" sz="2000" spc="102" dirty="0" err="1">
                <a:solidFill>
                  <a:srgbClr val="0B4E7C"/>
                </a:solidFill>
                <a:latin typeface="Canva Sans Medium"/>
                <a:sym typeface="Canva Sans Medium"/>
              </a:rPr>
              <a:t>na</a:t>
            </a:r>
            <a:r>
              <a:rPr lang="en-US" sz="2000" spc="102" dirty="0">
                <a:solidFill>
                  <a:srgbClr val="0B4E7C"/>
                </a:solidFill>
                <a:latin typeface="Canva Sans Medium"/>
                <a:sym typeface="Canva Sans Medium"/>
              </a:rPr>
              <a:t> </a:t>
            </a:r>
            <a:r>
              <a:rPr lang="en-US" sz="2000" spc="102" dirty="0" err="1">
                <a:solidFill>
                  <a:srgbClr val="0B4E7C"/>
                </a:solidFill>
                <a:latin typeface="Canva Sans Medium"/>
                <a:sym typeface="Canva Sans Medium"/>
              </a:rPr>
              <a:t>pesquisa</a:t>
            </a:r>
            <a:r>
              <a:rPr lang="en-US" sz="2000" spc="102" dirty="0">
                <a:solidFill>
                  <a:srgbClr val="0B4E7C"/>
                </a:solidFill>
                <a:latin typeface="Canva Sans Medium"/>
                <a:sym typeface="Canva Sans Medium"/>
              </a:rPr>
              <a:t>.</a:t>
            </a:r>
          </a:p>
        </p:txBody>
      </p:sp>
      <p:graphicFrame>
        <p:nvGraphicFramePr>
          <p:cNvPr id="32" name="Gráfico 31">
            <a:extLst>
              <a:ext uri="{FF2B5EF4-FFF2-40B4-BE49-F238E27FC236}">
                <a16:creationId xmlns:a16="http://schemas.microsoft.com/office/drawing/2014/main" id="{DC48F963-87BC-D9AE-D301-013A33D7CB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7311824"/>
              </p:ext>
            </p:extLst>
          </p:nvPr>
        </p:nvGraphicFramePr>
        <p:xfrm>
          <a:off x="1028700" y="2552961"/>
          <a:ext cx="5448300" cy="340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33" name="TextBox 5">
            <a:extLst>
              <a:ext uri="{FF2B5EF4-FFF2-40B4-BE49-F238E27FC236}">
                <a16:creationId xmlns:a16="http://schemas.microsoft.com/office/drawing/2014/main" id="{D57C6D31-FA09-6174-9846-33262A445D5C}"/>
              </a:ext>
            </a:extLst>
          </p:cNvPr>
          <p:cNvSpPr txBox="1"/>
          <p:nvPr/>
        </p:nvSpPr>
        <p:spPr>
          <a:xfrm>
            <a:off x="6860537" y="2515045"/>
            <a:ext cx="3391027" cy="1491472"/>
          </a:xfrm>
          <a:prstGeom prst="roundRect">
            <a:avLst/>
          </a:prstGeom>
          <a:solidFill>
            <a:schemeClr val="tx2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coolSlant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pt-BR" sz="1500" b="1" spc="102" dirty="0">
                <a:solidFill>
                  <a:schemeClr val="bg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6,19</a:t>
            </a:r>
          </a:p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pt-BR" sz="1500" b="1" spc="102" dirty="0">
                <a:solidFill>
                  <a:schemeClr val="bg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Nota Média de acordo com o indicador de Aprendizagem nas Passos Mágicos</a:t>
            </a:r>
            <a:endParaRPr lang="en-US" sz="1500" b="1" spc="102" dirty="0">
              <a:solidFill>
                <a:schemeClr val="bg1"/>
              </a:solidFill>
              <a:latin typeface="Canva Sans Medium"/>
              <a:sym typeface="Canva Sans Medium"/>
            </a:endParaRPr>
          </a:p>
        </p:txBody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8A78EFC9-9F3D-7B5F-BAB0-6AC162FBE67E}"/>
              </a:ext>
            </a:extLst>
          </p:cNvPr>
          <p:cNvSpPr txBox="1"/>
          <p:nvPr/>
        </p:nvSpPr>
        <p:spPr>
          <a:xfrm>
            <a:off x="11234338" y="2515045"/>
            <a:ext cx="3391027" cy="1491472"/>
          </a:xfrm>
          <a:prstGeom prst="roundRect">
            <a:avLst/>
          </a:prstGeom>
          <a:solidFill>
            <a:schemeClr val="tx2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coolSlant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pt-BR" sz="1500" b="1" spc="102" dirty="0">
                <a:solidFill>
                  <a:schemeClr val="bg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5,99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pt-BR" sz="1500" b="1" spc="102" dirty="0">
                <a:solidFill>
                  <a:schemeClr val="bg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Nota Média de acordo com o indicador de Aprendizagem </a:t>
            </a:r>
            <a:r>
              <a:rPr lang="en-US" sz="1500" b="1" spc="102" dirty="0">
                <a:solidFill>
                  <a:schemeClr val="bg1"/>
                </a:solidFill>
                <a:latin typeface="Canva Sans Medium"/>
                <a:sym typeface="Canva Sans Medium"/>
              </a:rPr>
              <a:t>para </a:t>
            </a:r>
            <a:r>
              <a:rPr lang="pt-BR" sz="1500" b="1" spc="102" dirty="0">
                <a:solidFill>
                  <a:schemeClr val="bg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Rede Pública</a:t>
            </a:r>
            <a:endParaRPr lang="en-US" sz="1500" b="1" spc="102" dirty="0">
              <a:solidFill>
                <a:schemeClr val="bg1"/>
              </a:solidFill>
              <a:latin typeface="Canva Sans Medium"/>
              <a:sym typeface="Canva Sans Medium"/>
            </a:endParaRPr>
          </a:p>
        </p:txBody>
      </p:sp>
      <p:sp>
        <p:nvSpPr>
          <p:cNvPr id="35" name="TextBox 5">
            <a:extLst>
              <a:ext uri="{FF2B5EF4-FFF2-40B4-BE49-F238E27FC236}">
                <a16:creationId xmlns:a16="http://schemas.microsoft.com/office/drawing/2014/main" id="{64E7B81E-ED97-67E6-E60E-BE26D9ED1450}"/>
              </a:ext>
            </a:extLst>
          </p:cNvPr>
          <p:cNvSpPr txBox="1"/>
          <p:nvPr/>
        </p:nvSpPr>
        <p:spPr>
          <a:xfrm>
            <a:off x="11250735" y="4397764"/>
            <a:ext cx="3391027" cy="1491472"/>
          </a:xfrm>
          <a:prstGeom prst="roundRect">
            <a:avLst/>
          </a:prstGeom>
          <a:solidFill>
            <a:schemeClr val="tx2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coolSlant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ct val="150000"/>
              </a:lnSpc>
              <a:spcBef>
                <a:spcPct val="0"/>
              </a:spcBef>
            </a:pPr>
            <a:r>
              <a:rPr lang="pt-BR" sz="1500" b="1" spc="102" dirty="0">
                <a:solidFill>
                  <a:schemeClr val="bg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6,39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pt-BR" sz="1500" b="1" spc="102" dirty="0">
                <a:solidFill>
                  <a:schemeClr val="bg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Nota Média de acordo com o indicador de Aprendizagem Rede Particular</a:t>
            </a:r>
            <a:endParaRPr lang="en-US" sz="1500" b="1" spc="102" dirty="0">
              <a:solidFill>
                <a:schemeClr val="bg1"/>
              </a:solidFill>
              <a:latin typeface="Canva Sans Medium"/>
              <a:sym typeface="Canva Sans Medium"/>
            </a:endParaRPr>
          </a:p>
        </p:txBody>
      </p:sp>
      <p:pic>
        <p:nvPicPr>
          <p:cNvPr id="37" name="Gráfico 36" descr="Chapéu de formatura com preenchimento sólido">
            <a:extLst>
              <a:ext uri="{FF2B5EF4-FFF2-40B4-BE49-F238E27FC236}">
                <a16:creationId xmlns:a16="http://schemas.microsoft.com/office/drawing/2014/main" id="{759ECBF5-E21D-853A-5A04-C3A9C93CB2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1414445">
            <a:off x="7507427" y="2409002"/>
            <a:ext cx="695019" cy="712604"/>
          </a:xfrm>
          <a:prstGeom prst="rect">
            <a:avLst/>
          </a:prstGeom>
        </p:spPr>
      </p:pic>
      <p:pic>
        <p:nvPicPr>
          <p:cNvPr id="38" name="Gráfico 37" descr="Chapéu de formatura com preenchimento sólido">
            <a:extLst>
              <a:ext uri="{FF2B5EF4-FFF2-40B4-BE49-F238E27FC236}">
                <a16:creationId xmlns:a16="http://schemas.microsoft.com/office/drawing/2014/main" id="{A8087843-1E54-E37B-DA45-4F8485E87B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1414445">
            <a:off x="11898722" y="2409002"/>
            <a:ext cx="695019" cy="712604"/>
          </a:xfrm>
          <a:prstGeom prst="rect">
            <a:avLst/>
          </a:prstGeom>
        </p:spPr>
      </p:pic>
      <p:pic>
        <p:nvPicPr>
          <p:cNvPr id="39" name="Gráfico 38" descr="Chapéu de formatura com preenchimento sólido">
            <a:extLst>
              <a:ext uri="{FF2B5EF4-FFF2-40B4-BE49-F238E27FC236}">
                <a16:creationId xmlns:a16="http://schemas.microsoft.com/office/drawing/2014/main" id="{C8E819A2-6FDF-2336-9C95-B6E0C9CCBF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1414445">
            <a:off x="11888111" y="4307337"/>
            <a:ext cx="695019" cy="71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88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008385" y="4792712"/>
            <a:ext cx="9438147" cy="3264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pt-BR" sz="2400" u="none" spc="119" dirty="0">
                <a:solidFill>
                  <a:schemeClr val="tx2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Pensando em uma forma de otimizar a entrada do aluno no sistema da escola, com todo seu currículo educacional, trazendo as informações de notas e feedbacks, que os alunos possam ter em cada avaliação de diagnóstico que acontece, criamos um protótipo navegável.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B6201920-41F5-60D6-38CE-BB57B02C12A4}"/>
              </a:ext>
            </a:extLst>
          </p:cNvPr>
          <p:cNvSpPr/>
          <p:nvPr/>
        </p:nvSpPr>
        <p:spPr>
          <a:xfrm flipH="1">
            <a:off x="10388549" y="3011087"/>
            <a:ext cx="7669569" cy="6247213"/>
          </a:xfrm>
          <a:custGeom>
            <a:avLst/>
            <a:gdLst/>
            <a:ahLst/>
            <a:cxnLst/>
            <a:rect l="l" t="t" r="r" b="b"/>
            <a:pathLst>
              <a:path w="7669569" h="6247213">
                <a:moveTo>
                  <a:pt x="0" y="0"/>
                </a:moveTo>
                <a:lnTo>
                  <a:pt x="7669569" y="0"/>
                </a:lnTo>
                <a:lnTo>
                  <a:pt x="7669569" y="6247212"/>
                </a:lnTo>
                <a:lnTo>
                  <a:pt x="0" y="6247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EEBB1D46-EB2D-1277-A042-D4439A67C784}"/>
                  </a:ext>
                </a:extLst>
              </p14:cNvPr>
              <p14:cNvContentPartPr/>
              <p14:nvPr/>
            </p14:nvContentPartPr>
            <p14:xfrm>
              <a:off x="11470520" y="5150603"/>
              <a:ext cx="284040" cy="387360"/>
            </p14:xfrm>
          </p:contentPart>
        </mc:Choice>
        <mc:Fallback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EEBB1D46-EB2D-1277-A042-D4439A67C7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66200" y="5146283"/>
                <a:ext cx="29268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3335199E-C5B2-AFDB-6F8A-3C2D6AD552E0}"/>
                  </a:ext>
                </a:extLst>
              </p14:cNvPr>
              <p14:cNvContentPartPr/>
              <p14:nvPr/>
            </p14:nvContentPartPr>
            <p14:xfrm>
              <a:off x="11353540" y="5909363"/>
              <a:ext cx="360" cy="360"/>
            </p14:xfrm>
          </p:contentPart>
        </mc:Choice>
        <mc:Fallback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3335199E-C5B2-AFDB-6F8A-3C2D6AD552E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49220" y="5905043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Agrupar 8">
            <a:extLst>
              <a:ext uri="{FF2B5EF4-FFF2-40B4-BE49-F238E27FC236}">
                <a16:creationId xmlns:a16="http://schemas.microsoft.com/office/drawing/2014/main" id="{25FC7FA1-187C-41F8-CE8A-71B9C1829AFC}"/>
              </a:ext>
            </a:extLst>
          </p:cNvPr>
          <p:cNvGrpSpPr/>
          <p:nvPr/>
        </p:nvGrpSpPr>
        <p:grpSpPr>
          <a:xfrm>
            <a:off x="10676415" y="3699206"/>
            <a:ext cx="1609200" cy="1633320"/>
            <a:chOff x="10676415" y="1272043"/>
            <a:chExt cx="1609200" cy="163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434BA58E-F682-5BB3-5589-5A3925C304CF}"/>
                    </a:ext>
                  </a:extLst>
                </p14:cNvPr>
                <p14:cNvContentPartPr/>
                <p14:nvPr/>
              </p14:nvContentPartPr>
              <p14:xfrm>
                <a:off x="11441490" y="2731830"/>
                <a:ext cx="360" cy="360"/>
              </p14:xfrm>
            </p:contentPart>
          </mc:Choice>
          <mc:Fallback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434BA58E-F682-5BB3-5589-5A3925C304C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35370" y="272571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6E70C3F3-DC29-8E4B-5B07-FD4D22CC3DEB}"/>
                    </a:ext>
                  </a:extLst>
                </p14:cNvPr>
                <p14:cNvContentPartPr/>
                <p14:nvPr/>
              </p14:nvContentPartPr>
              <p14:xfrm>
                <a:off x="11452650" y="2731830"/>
                <a:ext cx="360" cy="360"/>
              </p14:xfrm>
            </p:contentPart>
          </mc:Choice>
          <mc:Fallback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6E70C3F3-DC29-8E4B-5B07-FD4D22CC3D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46530" y="272571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051636C0-13D7-6B20-5A27-C71B39184F4F}"/>
                    </a:ext>
                  </a:extLst>
                </p14:cNvPr>
                <p14:cNvContentPartPr/>
                <p14:nvPr/>
              </p14:nvContentPartPr>
              <p14:xfrm>
                <a:off x="10676415" y="1272043"/>
                <a:ext cx="1352520" cy="1633320"/>
              </p14:xfrm>
            </p:contentPart>
          </mc:Choice>
          <mc:Fallback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051636C0-13D7-6B20-5A27-C71B39184F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13415" y="1209043"/>
                  <a:ext cx="1478160" cy="17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B7EC9BB0-0661-34A2-8839-F9BFBD1D85BE}"/>
                    </a:ext>
                  </a:extLst>
                </p14:cNvPr>
                <p14:cNvContentPartPr/>
                <p14:nvPr/>
              </p14:nvContentPartPr>
              <p14:xfrm>
                <a:off x="12167535" y="1740403"/>
                <a:ext cx="90000" cy="222120"/>
              </p14:xfrm>
            </p:contentPart>
          </mc:Choice>
          <mc:Fallback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B7EC9BB0-0661-34A2-8839-F9BFBD1D85B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104535" y="1677403"/>
                  <a:ext cx="2156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D36B8143-F895-A13F-5B94-F2A18A7CA4FE}"/>
                    </a:ext>
                  </a:extLst>
                </p14:cNvPr>
                <p14:cNvContentPartPr/>
                <p14:nvPr/>
              </p14:nvContentPartPr>
              <p14:xfrm>
                <a:off x="12285255" y="2065123"/>
                <a:ext cx="360" cy="360"/>
              </p14:xfrm>
            </p:contentPart>
          </mc:Choice>
          <mc:Fallback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D36B8143-F895-A13F-5B94-F2A18A7CA4F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222255" y="200212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1E8CED8B-21EA-F51F-181D-92C2093A9016}"/>
              </a:ext>
            </a:extLst>
          </p:cNvPr>
          <p:cNvGrpSpPr/>
          <p:nvPr/>
        </p:nvGrpSpPr>
        <p:grpSpPr>
          <a:xfrm>
            <a:off x="11341695" y="4550606"/>
            <a:ext cx="103320" cy="45000"/>
            <a:chOff x="11341695" y="2123443"/>
            <a:chExt cx="103320" cy="4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C234EE28-B801-FA3E-7A03-34C52A88B013}"/>
                    </a:ext>
                  </a:extLst>
                </p14:cNvPr>
                <p14:cNvContentPartPr/>
                <p14:nvPr/>
              </p14:nvContentPartPr>
              <p14:xfrm>
                <a:off x="11444655" y="2168083"/>
                <a:ext cx="360" cy="360"/>
              </p14:xfrm>
            </p:contentPart>
          </mc:Choice>
          <mc:Fallback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C234EE28-B801-FA3E-7A03-34C52A88B01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382015" y="210508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7509A405-69A6-13F8-4580-484BCA748D89}"/>
                    </a:ext>
                  </a:extLst>
                </p14:cNvPr>
                <p14:cNvContentPartPr/>
                <p14:nvPr/>
              </p14:nvContentPartPr>
              <p14:xfrm>
                <a:off x="11341695" y="2123443"/>
                <a:ext cx="360" cy="360"/>
              </p14:xfrm>
            </p:contentPart>
          </mc:Choice>
          <mc:Fallback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7509A405-69A6-13F8-4580-484BCA748D8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278695" y="20608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" name="Gráfico 19" descr="Uma lâmpada">
            <a:extLst>
              <a:ext uri="{FF2B5EF4-FFF2-40B4-BE49-F238E27FC236}">
                <a16:creationId xmlns:a16="http://schemas.microsoft.com/office/drawing/2014/main" id="{C7916C52-4BE6-FBD1-FC5A-649EE0B0AC0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2205518">
            <a:off x="10442656" y="3361822"/>
            <a:ext cx="2055725" cy="2055725"/>
          </a:xfrm>
          <a:prstGeom prst="rect">
            <a:avLst/>
          </a:prstGeom>
        </p:spPr>
      </p:pic>
      <p:sp>
        <p:nvSpPr>
          <p:cNvPr id="23" name="TextBox 3">
            <a:extLst>
              <a:ext uri="{FF2B5EF4-FFF2-40B4-BE49-F238E27FC236}">
                <a16:creationId xmlns:a16="http://schemas.microsoft.com/office/drawing/2014/main" id="{C5AC0F3E-9E75-1585-ED60-471F4464D0D1}"/>
              </a:ext>
            </a:extLst>
          </p:cNvPr>
          <p:cNvSpPr txBox="1"/>
          <p:nvPr/>
        </p:nvSpPr>
        <p:spPr>
          <a:xfrm>
            <a:off x="1139988" y="1209518"/>
            <a:ext cx="10614572" cy="2254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10000" u="none" strike="noStrike" spc="-54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Plataforma</a:t>
            </a:r>
          </a:p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10000" spc="-54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</a:t>
            </a:r>
            <a:r>
              <a:rPr lang="en-US" sz="10000" u="none" strike="noStrike" spc="-54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assos </a:t>
            </a:r>
            <a:r>
              <a:rPr lang="en-US" sz="10000" u="none" strike="noStrike" spc="-540" dirty="0" err="1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Mágicos</a:t>
            </a:r>
            <a:endParaRPr lang="en-US" sz="10000" u="none" strike="noStrike" spc="-540" dirty="0">
              <a:solidFill>
                <a:srgbClr val="0B4E7C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  <p:sp>
        <p:nvSpPr>
          <p:cNvPr id="24" name="Freeform 15">
            <a:extLst>
              <a:ext uri="{FF2B5EF4-FFF2-40B4-BE49-F238E27FC236}">
                <a16:creationId xmlns:a16="http://schemas.microsoft.com/office/drawing/2014/main" id="{4E8896B7-1E34-38ED-00EF-90D3E53B6CE2}"/>
              </a:ext>
            </a:extLst>
          </p:cNvPr>
          <p:cNvSpPr/>
          <p:nvPr/>
        </p:nvSpPr>
        <p:spPr>
          <a:xfrm rot="3439542">
            <a:off x="7198123" y="1218193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800"/>
                </a:lnTo>
                <a:lnTo>
                  <a:pt x="0" y="166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634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503758" y="981075"/>
            <a:ext cx="15280484" cy="111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9000" u="none" strike="noStrike" spc="-540" dirty="0" err="1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Etapas</a:t>
            </a:r>
            <a:r>
              <a:rPr lang="en-US" sz="9000" u="none" strike="noStrike" spc="-540" dirty="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 do </a:t>
            </a:r>
            <a:r>
              <a:rPr lang="en-US" sz="9000" u="none" strike="noStrike" spc="-540" dirty="0" err="1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Desenvolvimento</a:t>
            </a:r>
            <a:endParaRPr lang="en-US" sz="9000" u="none" strike="noStrike" spc="-540" dirty="0">
              <a:solidFill>
                <a:srgbClr val="0B4E7C"/>
              </a:solidFill>
              <a:latin typeface="Rustic Printed"/>
              <a:ea typeface="Rustic Printed"/>
              <a:cs typeface="Rustic Printed"/>
              <a:sym typeface="Rustic Printe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6888528" y="2769870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888528" y="6183656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1812448" y="2769870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1812448" y="6183656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962205" y="2769870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962205" y="6183656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7399795" y="3901638"/>
            <a:ext cx="3589494" cy="167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240"/>
              </a:lnSpc>
            </a:pPr>
            <a:r>
              <a:rPr lang="en-US" sz="1600" u="none" strike="noStrike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Procuramos</a:t>
            </a:r>
            <a:r>
              <a:rPr lang="en-US" sz="1600" u="none" strike="noStrike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</a:t>
            </a:r>
            <a:r>
              <a:rPr lang="en-US" sz="1600" u="none" strike="noStrike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algumas</a:t>
            </a:r>
            <a:r>
              <a:rPr lang="en-US" sz="1600" u="none" strike="noStrike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Teorias que </a:t>
            </a:r>
            <a:r>
              <a:rPr lang="en-US" sz="1600" u="none" strike="noStrike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nos</a:t>
            </a:r>
            <a:r>
              <a:rPr lang="en-US" sz="1600" u="none" strike="noStrike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</a:t>
            </a:r>
            <a:r>
              <a:rPr lang="en-US" sz="1600" u="none" strike="noStrike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apoiassem</a:t>
            </a:r>
            <a:r>
              <a:rPr lang="en-US" sz="1600" u="none" strike="noStrike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para </a:t>
            </a:r>
            <a:r>
              <a:rPr lang="en-US" sz="1600" u="none" strike="noStrike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solucuionar</a:t>
            </a:r>
            <a:r>
              <a:rPr lang="en-US" sz="1600" u="none" strike="noStrike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</a:t>
            </a:r>
            <a:r>
              <a:rPr lang="en-US" sz="1600" u="none" strike="noStrike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os</a:t>
            </a:r>
            <a:r>
              <a:rPr lang="en-US" sz="1600" u="none" strike="noStrike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</a:t>
            </a:r>
            <a:r>
              <a:rPr lang="en-US" sz="1600" u="none" strike="noStrike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problemas</a:t>
            </a:r>
            <a:r>
              <a:rPr lang="en-US" sz="1600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escolhendo</a:t>
            </a:r>
            <a:r>
              <a:rPr lang="en-US" sz="1600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assim</a:t>
            </a:r>
            <a:r>
              <a:rPr lang="en-US" sz="1600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:</a:t>
            </a:r>
          </a:p>
          <a:p>
            <a:pPr marL="0" lvl="0" indent="0">
              <a:lnSpc>
                <a:spcPts val="2240"/>
              </a:lnSpc>
            </a:pPr>
            <a:endParaRPr lang="en-US" sz="1600" dirty="0">
              <a:solidFill>
                <a:srgbClr val="FFFFFF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  <a:p>
            <a:pPr marL="285750" lvl="0" indent="-285750">
              <a:lnSpc>
                <a:spcPts val="224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Design Thinking ;</a:t>
            </a:r>
          </a:p>
          <a:p>
            <a:pPr marL="285750" lvl="0" indent="-285750">
              <a:lnSpc>
                <a:spcPts val="224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Design de </a:t>
            </a:r>
            <a:r>
              <a:rPr lang="en-US" sz="1600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Serviços</a:t>
            </a:r>
            <a:r>
              <a:rPr lang="en-US" sz="1600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;</a:t>
            </a:r>
            <a:endParaRPr lang="en-US" sz="1600" u="none" strike="noStrike" dirty="0">
              <a:solidFill>
                <a:srgbClr val="FFFFFF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235046" y="3628262"/>
            <a:ext cx="3589494" cy="139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0"/>
              </a:lnSpc>
            </a:pPr>
            <a:r>
              <a:rPr lang="pt-BR" sz="1600" u="none" strike="noStrike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O que é Design de </a:t>
            </a:r>
            <a:r>
              <a:rPr lang="pt-BR" sz="1600" u="none" strike="noStrike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Thinking</a:t>
            </a:r>
            <a:r>
              <a:rPr lang="pt-BR" sz="1600" u="none" strike="noStrike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?</a:t>
            </a:r>
          </a:p>
          <a:p>
            <a:pPr marL="0" lvl="0" indent="0" algn="ctr">
              <a:lnSpc>
                <a:spcPts val="2240"/>
              </a:lnSpc>
            </a:pPr>
            <a:endParaRPr lang="pt-BR" sz="1600" u="none" strike="noStrike" dirty="0">
              <a:solidFill>
                <a:srgbClr val="FFFFFF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  <a:p>
            <a:pPr marL="0" lvl="0" indent="0" algn="ctr">
              <a:lnSpc>
                <a:spcPts val="2240"/>
              </a:lnSpc>
            </a:pPr>
            <a:r>
              <a:rPr lang="pt-BR" sz="1600" u="none" strike="noStrike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É uma mentalidade de resolução de problemas pautada na empatia, </a:t>
            </a:r>
            <a:r>
              <a:rPr lang="pt-BR" sz="1600" u="none" strike="noStrike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co-criação</a:t>
            </a:r>
            <a:r>
              <a:rPr lang="pt-BR" sz="1600" u="none" strike="noStrike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e experimentação</a:t>
            </a:r>
            <a:endParaRPr lang="en-US" sz="1600" u="none" strike="noStrike" dirty="0">
              <a:solidFill>
                <a:srgbClr val="FFFFFF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962205" y="6793196"/>
            <a:ext cx="4513345" cy="1957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240"/>
              </a:lnSpc>
            </a:pPr>
            <a:r>
              <a:rPr lang="pt-BR" sz="1600" u="none" strike="noStrike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O que é Design de Serviços?</a:t>
            </a:r>
          </a:p>
          <a:p>
            <a:pPr marL="0" lvl="0" indent="0" algn="ctr">
              <a:lnSpc>
                <a:spcPts val="2240"/>
              </a:lnSpc>
            </a:pPr>
            <a:r>
              <a:rPr lang="pt-BR" sz="1600" u="none" strike="noStrike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</a:t>
            </a:r>
          </a:p>
          <a:p>
            <a:pPr marL="0" lvl="0" indent="0" algn="ctr">
              <a:lnSpc>
                <a:spcPts val="2240"/>
              </a:lnSpc>
            </a:pPr>
            <a:r>
              <a:rPr lang="pt-BR" sz="1600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É </a:t>
            </a:r>
            <a:r>
              <a:rPr lang="pt-BR" sz="1600" u="none" strike="noStrike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uma abordagem interdisciplinar com significado em constante construção e sua solução é projetada interligando o oferecimento de um bom serviço para a cliente e provedoras de serviço.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49253" y="7474842"/>
            <a:ext cx="3589494" cy="828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0"/>
              </a:lnSpc>
            </a:pPr>
            <a:r>
              <a:rPr lang="en-US" sz="1600" u="none" strike="noStrike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Com a </a:t>
            </a:r>
            <a:r>
              <a:rPr lang="en-US" sz="1600" u="none" strike="noStrike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junção</a:t>
            </a:r>
            <a:r>
              <a:rPr lang="en-US" sz="1600" u="none" strike="noStrike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das </a:t>
            </a:r>
            <a:r>
              <a:rPr lang="en-US" sz="1600" u="none" strike="noStrike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teorias</a:t>
            </a:r>
            <a:r>
              <a:rPr lang="en-US" sz="1600" u="none" strike="noStrike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</a:t>
            </a:r>
            <a:r>
              <a:rPr lang="en-US" sz="1600" u="none" strike="noStrike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tivemos</a:t>
            </a:r>
            <a:r>
              <a:rPr lang="en-US" sz="1600" u="none" strike="noStrike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o </a:t>
            </a:r>
            <a:r>
              <a:rPr lang="en-US" sz="1600" u="none" strike="noStrike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entendimento</a:t>
            </a:r>
            <a:r>
              <a:rPr lang="en-US" sz="1600" u="none" strike="noStrike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de </a:t>
            </a:r>
            <a:r>
              <a:rPr lang="en-US" sz="1600" u="none" strike="noStrike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como</a:t>
            </a:r>
            <a:r>
              <a:rPr lang="en-US" sz="1600" u="none" strike="noStrike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</a:t>
            </a:r>
            <a:r>
              <a:rPr lang="en-US" sz="1600" u="none" strike="noStrike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ajudar</a:t>
            </a:r>
            <a:r>
              <a:rPr lang="en-US" sz="1600" u="none" strike="noStrike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a </a:t>
            </a:r>
            <a:r>
              <a:rPr lang="en-US" sz="1600" u="none" strike="noStrike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instituição</a:t>
            </a:r>
            <a:r>
              <a:rPr lang="en-US" sz="1600" u="none" strike="noStrike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</a:t>
            </a:r>
            <a:r>
              <a:rPr lang="en-US" sz="1600" u="none" strike="noStrike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futuramente</a:t>
            </a:r>
            <a:r>
              <a:rPr lang="en-US" sz="1600" u="none" strike="noStrike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74374" y="7487000"/>
            <a:ext cx="3589494" cy="111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0"/>
              </a:lnSpc>
            </a:pPr>
            <a:r>
              <a:rPr lang="en-US" sz="1600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Trouxemos</a:t>
            </a:r>
            <a:r>
              <a:rPr lang="en-US" sz="1600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um </a:t>
            </a:r>
            <a:r>
              <a:rPr lang="en-US" sz="1600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modelo</a:t>
            </a:r>
            <a:r>
              <a:rPr lang="en-US" sz="1600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de </a:t>
            </a:r>
            <a:r>
              <a:rPr lang="en-US" sz="1600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protótipo</a:t>
            </a:r>
            <a:r>
              <a:rPr lang="en-US" sz="1600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navegavel</a:t>
            </a:r>
            <a:r>
              <a:rPr lang="en-US" sz="1600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que </a:t>
            </a:r>
            <a:r>
              <a:rPr lang="en-US" sz="1600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possibilita</a:t>
            </a:r>
            <a:r>
              <a:rPr lang="en-US" sz="1600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a </a:t>
            </a:r>
            <a:r>
              <a:rPr lang="en-US" sz="1600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instituição</a:t>
            </a:r>
            <a:r>
              <a:rPr lang="en-US" sz="1600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a </a:t>
            </a:r>
            <a:r>
              <a:rPr lang="en-US" sz="1600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ter</a:t>
            </a:r>
            <a:r>
              <a:rPr lang="en-US" sz="1600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as </a:t>
            </a:r>
            <a:r>
              <a:rPr lang="en-US" sz="1600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informações</a:t>
            </a:r>
            <a:r>
              <a:rPr lang="en-US" sz="1600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dos </a:t>
            </a:r>
            <a:r>
              <a:rPr lang="en-US" sz="1600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alunos</a:t>
            </a:r>
            <a:r>
              <a:rPr lang="en-US" sz="1600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.</a:t>
            </a:r>
            <a:endParaRPr lang="en-US" sz="1600" u="none" strike="noStrike" dirty="0">
              <a:solidFill>
                <a:srgbClr val="FFFFFF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247292" y="3222824"/>
            <a:ext cx="1943173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450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72414" y="3222824"/>
            <a:ext cx="1943173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450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72414" y="6670341"/>
            <a:ext cx="1943173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4500" dirty="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097535" y="6670341"/>
            <a:ext cx="1943173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4500" dirty="0">
                <a:solidFill>
                  <a:srgbClr val="FFFFFF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04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F5FBA673-EE9E-DEEB-A1A0-E39246E973E2}"/>
              </a:ext>
            </a:extLst>
          </p:cNvPr>
          <p:cNvSpPr txBox="1"/>
          <p:nvPr/>
        </p:nvSpPr>
        <p:spPr>
          <a:xfrm>
            <a:off x="2433963" y="3910391"/>
            <a:ext cx="3589494" cy="111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0"/>
              </a:lnSpc>
            </a:pPr>
            <a:r>
              <a:rPr lang="en-US" sz="1600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Começamos</a:t>
            </a:r>
            <a:r>
              <a:rPr lang="en-US" sz="1600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pelo</a:t>
            </a:r>
            <a:r>
              <a:rPr lang="en-US" sz="1600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discovery, </a:t>
            </a:r>
            <a:r>
              <a:rPr lang="en-US" sz="1600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analisamos</a:t>
            </a:r>
            <a:r>
              <a:rPr lang="en-US" sz="1600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as </a:t>
            </a:r>
            <a:r>
              <a:rPr lang="en-US" sz="1600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dores</a:t>
            </a:r>
            <a:r>
              <a:rPr lang="en-US" sz="1600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reportadas</a:t>
            </a:r>
            <a:r>
              <a:rPr lang="en-US" sz="1600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em </a:t>
            </a:r>
            <a:r>
              <a:rPr lang="en-US" sz="1600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cada</a:t>
            </a:r>
            <a:r>
              <a:rPr lang="en-US" sz="1600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reunião</a:t>
            </a:r>
            <a:r>
              <a:rPr lang="en-US" sz="1600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que a </a:t>
            </a:r>
            <a:r>
              <a:rPr lang="en-US" sz="1600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instituição</a:t>
            </a:r>
            <a:r>
              <a:rPr lang="en-US" sz="1600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nos</a:t>
            </a:r>
            <a:r>
              <a:rPr lang="en-US" sz="1600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passou</a:t>
            </a:r>
            <a:r>
              <a:rPr lang="en-US" sz="1600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as </a:t>
            </a:r>
            <a:r>
              <a:rPr lang="en-US" sz="1600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informações</a:t>
            </a:r>
            <a:endParaRPr lang="en-US" sz="1600" u="none" strike="noStrike" dirty="0">
              <a:solidFill>
                <a:srgbClr val="FFFFFF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745</Words>
  <Application>Microsoft Office PowerPoint</Application>
  <PresentationFormat>Personalizar</PresentationFormat>
  <Paragraphs>68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3" baseType="lpstr">
      <vt:lpstr>Calibri</vt:lpstr>
      <vt:lpstr>Congenial Black</vt:lpstr>
      <vt:lpstr>Rustic Printed</vt:lpstr>
      <vt:lpstr>Canva Sans Medium</vt:lpstr>
      <vt:lpstr>Wingdings</vt:lpstr>
      <vt:lpstr>rawline</vt:lpstr>
      <vt:lpstr>Poppins</vt:lpstr>
      <vt:lpstr>Canva Sans Bold</vt:lpstr>
      <vt:lpstr>Arial</vt:lpstr>
      <vt:lpstr>Canva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Organic Group Project Presentation</dc:title>
  <cp:lastModifiedBy>valéria azevedo da silveira</cp:lastModifiedBy>
  <cp:revision>4</cp:revision>
  <dcterms:created xsi:type="dcterms:W3CDTF">2006-08-16T00:00:00Z</dcterms:created>
  <dcterms:modified xsi:type="dcterms:W3CDTF">2024-08-17T01:21:47Z</dcterms:modified>
  <dc:identifier>DAGN-ZDu_XE</dc:identifier>
</cp:coreProperties>
</file>